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6" r:id="rId5"/>
    <p:sldId id="262" r:id="rId6"/>
    <p:sldId id="261" r:id="rId7"/>
    <p:sldId id="267" r:id="rId8"/>
    <p:sldId id="265" r:id="rId9"/>
    <p:sldId id="264" r:id="rId10"/>
    <p:sldId id="260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0920"/>
    </p:cViewPr>
  </p:sorterViewPr>
  <p:notesViewPr>
    <p:cSldViewPr snapToGrid="0">
      <p:cViewPr varScale="1">
        <p:scale>
          <a:sx n="61" d="100"/>
          <a:sy n="61" d="100"/>
        </p:scale>
        <p:origin x="25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62468-0073-4F23-817C-16B7DED55B5B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53FFA-BEDC-4853-88F1-BCA440D6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48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A4D7-C6F9-4ED1-BC02-C1E8AFB0AD75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41FFA-2CFA-4894-9AE8-ED1911D64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27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6.emf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72" y="1345405"/>
            <a:ext cx="8755557" cy="1853691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0144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850" y="3352344"/>
            <a:ext cx="7772400" cy="883698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dirty="0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3" y="225381"/>
            <a:ext cx="3241564" cy="717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8523" y="4937584"/>
            <a:ext cx="9201149" cy="19685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7578" y="5472643"/>
            <a:ext cx="9194798" cy="1456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biLevel thresh="25000"/>
          </a:blip>
          <a:srcRect t="-1" b="2574"/>
          <a:stretch/>
        </p:blipFill>
        <p:spPr>
          <a:xfrm>
            <a:off x="-37578" y="5949560"/>
            <a:ext cx="9201149" cy="979833"/>
          </a:xfrm>
          <a:prstGeom prst="rect">
            <a:avLst/>
          </a:prstGeom>
        </p:spPr>
      </p:pic>
      <p:pic>
        <p:nvPicPr>
          <p:cNvPr id="13" name="Picture 4" descr="EC_square_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70" y="6018710"/>
            <a:ext cx="1181400" cy="81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9299275" y="4733979"/>
            <a:ext cx="2061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</a:t>
            </a:r>
            <a:r>
              <a:rPr lang="en-US" baseline="0" dirty="0"/>
              <a:t> your name doesn’t fit in the blue, make it smaller or place it elsewhere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299275" y="3352344"/>
            <a:ext cx="2061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text or images are to overlap with</a:t>
            </a:r>
            <a:r>
              <a:rPr lang="en-US" baseline="0" dirty="0"/>
              <a:t> </a:t>
            </a:r>
            <a:r>
              <a:rPr lang="en-US" dirty="0"/>
              <a:t>the design</a:t>
            </a:r>
          </a:p>
        </p:txBody>
      </p:sp>
    </p:spTree>
    <p:extLst>
      <p:ext uri="{BB962C8B-B14F-4D97-AF65-F5344CB8AC3E}">
        <p14:creationId xmlns:p14="http://schemas.microsoft.com/office/powerpoint/2010/main" val="330727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478955"/>
            <a:ext cx="7327391" cy="402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kern="1200" dirty="0">
                <a:solidFill>
                  <a:srgbClr val="216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521" y="6478954"/>
            <a:ext cx="1713479" cy="37904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418028" y="5680827"/>
            <a:ext cx="2061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text or images are to overlap the bottom</a:t>
            </a:r>
            <a:r>
              <a:rPr lang="en-US" baseline="0" dirty="0"/>
              <a:t> border and FARNET logo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418028" y="833737"/>
            <a:ext cx="20617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Keep sentences short.</a:t>
            </a:r>
            <a:r>
              <a:rPr lang="en-US" baseline="0" dirty="0"/>
              <a:t> </a:t>
            </a:r>
            <a:r>
              <a:rPr lang="en-US" dirty="0"/>
              <a:t>Complete sentences not necessary for PPTs.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If slide appears too crowded -&gt; split content</a:t>
            </a:r>
          </a:p>
        </p:txBody>
      </p:sp>
    </p:spTree>
    <p:extLst>
      <p:ext uri="{BB962C8B-B14F-4D97-AF65-F5344CB8AC3E}">
        <p14:creationId xmlns:p14="http://schemas.microsoft.com/office/powerpoint/2010/main" val="21590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523" y="4937584"/>
            <a:ext cx="9201149" cy="19685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7578" y="5472643"/>
            <a:ext cx="9194798" cy="1456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biLevel thresh="25000"/>
          </a:blip>
          <a:srcRect t="-1" b="2574"/>
          <a:stretch/>
        </p:blipFill>
        <p:spPr>
          <a:xfrm>
            <a:off x="-37578" y="5949560"/>
            <a:ext cx="9201149" cy="979833"/>
          </a:xfrm>
          <a:prstGeom prst="rect">
            <a:avLst/>
          </a:prstGeom>
        </p:spPr>
      </p:pic>
      <p:pic>
        <p:nvPicPr>
          <p:cNvPr id="21" name="Picture 4" descr="EC_square_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70" y="6035962"/>
            <a:ext cx="1181400" cy="81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701" y="2207869"/>
            <a:ext cx="7886700" cy="1325563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01448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797" y="5598689"/>
            <a:ext cx="2311187" cy="2550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3" y="225381"/>
            <a:ext cx="3241564" cy="71708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9375" y="6110902"/>
            <a:ext cx="5380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144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content and views expressed in this presentation are those of the FARNET Support Unit and not those of the European Commission.</a:t>
            </a:r>
          </a:p>
        </p:txBody>
      </p:sp>
    </p:spTree>
    <p:extLst>
      <p:ext uri="{BB962C8B-B14F-4D97-AF65-F5344CB8AC3E}">
        <p14:creationId xmlns:p14="http://schemas.microsoft.com/office/powerpoint/2010/main" val="217665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75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dirty="0">
          <a:solidFill>
            <a:srgbClr val="2161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 err="1" smtClean="0"/>
              <a:t>Meklējot</a:t>
            </a:r>
            <a:r>
              <a:rPr lang="en-GB" sz="4800" dirty="0" smtClean="0"/>
              <a:t> </a:t>
            </a:r>
            <a:r>
              <a:rPr lang="en-GB" sz="4800" dirty="0" err="1" smtClean="0"/>
              <a:t>jaunus</a:t>
            </a:r>
            <a:r>
              <a:rPr lang="en-GB" sz="4800" dirty="0" smtClean="0"/>
              <a:t> </a:t>
            </a:r>
            <a:r>
              <a:rPr lang="en-GB" sz="4800" dirty="0" err="1" smtClean="0"/>
              <a:t>risinājumus</a:t>
            </a:r>
            <a:r>
              <a:rPr lang="en-GB" sz="4800" dirty="0" smtClean="0"/>
              <a:t>:</a:t>
            </a:r>
            <a:r>
              <a:rPr lang="pl-PL" sz="4800" dirty="0"/>
              <a:t/>
            </a:r>
            <a:br>
              <a:rPr lang="pl-PL" sz="4800" dirty="0"/>
            </a:br>
            <a:r>
              <a:rPr lang="lv-LV" sz="4000" b="0" i="1" dirty="0" smtClean="0"/>
              <a:t>atbalsts inovācijām SVVA pieejā</a:t>
            </a:r>
            <a:endParaRPr lang="fr-BE" sz="4000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062" y="3815982"/>
            <a:ext cx="7772400" cy="2211329"/>
          </a:xfrm>
        </p:spPr>
        <p:txBody>
          <a:bodyPr>
            <a:normAutofit/>
          </a:bodyPr>
          <a:lstStyle/>
          <a:p>
            <a:r>
              <a:rPr lang="en-GB" b="1" dirty="0" smtClean="0"/>
              <a:t>VZST </a:t>
            </a:r>
            <a:r>
              <a:rPr lang="en-GB" b="1" dirty="0" err="1" smtClean="0"/>
              <a:t>informatīvais</a:t>
            </a:r>
            <a:r>
              <a:rPr lang="en-GB" b="1" dirty="0" smtClean="0"/>
              <a:t> </a:t>
            </a:r>
            <a:r>
              <a:rPr lang="en-GB" b="1" dirty="0" err="1" smtClean="0"/>
              <a:t>seminārs</a:t>
            </a:r>
            <a:r>
              <a:rPr lang="pl-PL" b="1" dirty="0" smtClean="0"/>
              <a:t> </a:t>
            </a:r>
            <a:endParaRPr lang="en-GB" b="1" dirty="0"/>
          </a:p>
          <a:p>
            <a:r>
              <a:rPr lang="en-GB" b="1" dirty="0" err="1" smtClean="0"/>
              <a:t>Mērsrags</a:t>
            </a:r>
            <a:r>
              <a:rPr lang="en-GB" b="1" dirty="0" smtClean="0"/>
              <a:t>, 29.09.</a:t>
            </a:r>
            <a:r>
              <a:rPr lang="pl-PL" b="1" dirty="0" smtClean="0"/>
              <a:t>2017.</a:t>
            </a:r>
            <a:endParaRPr lang="pl-PL" b="1" dirty="0"/>
          </a:p>
          <a:p>
            <a:endParaRPr lang="pl-PL" dirty="0"/>
          </a:p>
          <a:p>
            <a:r>
              <a:rPr lang="en-GB" sz="2000" i="1" dirty="0" smtClean="0"/>
              <a:t>Valdis </a:t>
            </a:r>
            <a:r>
              <a:rPr lang="en-GB" sz="2000" i="1" dirty="0" err="1" smtClean="0"/>
              <a:t>Kudiņš</a:t>
            </a:r>
            <a:endParaRPr lang="en-GB" sz="2000" i="1" dirty="0" smtClean="0"/>
          </a:p>
          <a:p>
            <a:r>
              <a:rPr lang="en-GB" sz="2000" i="1" dirty="0" err="1" smtClean="0"/>
              <a:t>Teritoriālais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eksperts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Latvijā</a:t>
            </a:r>
            <a:endParaRPr lang="fr-BE" sz="2000" i="1" dirty="0"/>
          </a:p>
        </p:txBody>
      </p:sp>
    </p:spTree>
    <p:extLst>
      <p:ext uri="{BB962C8B-B14F-4D97-AF65-F5344CB8AC3E}">
        <p14:creationId xmlns:p14="http://schemas.microsoft.com/office/powerpoint/2010/main" val="6736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err="1" smtClean="0"/>
              <a:t>Iegūtās</a:t>
            </a:r>
            <a:r>
              <a:rPr lang="es-ES" dirty="0" smtClean="0"/>
              <a:t> </a:t>
            </a:r>
            <a:r>
              <a:rPr lang="es-ES" dirty="0" err="1" smtClean="0"/>
              <a:t>atziņas</a:t>
            </a:r>
            <a:r>
              <a:rPr lang="es-ES" dirty="0" smtClean="0"/>
              <a:t>: </a:t>
            </a:r>
            <a:r>
              <a:rPr lang="es-ES" dirty="0"/>
              <a:t/>
            </a:r>
            <a:br>
              <a:rPr lang="es-ES" dirty="0"/>
            </a:br>
            <a:r>
              <a:rPr lang="es-ES" dirty="0" err="1" smtClean="0"/>
              <a:t>inovācijas</a:t>
            </a:r>
            <a:r>
              <a:rPr lang="es-ES" dirty="0" smtClean="0"/>
              <a:t> </a:t>
            </a:r>
            <a:r>
              <a:rPr lang="pl-PL" dirty="0" smtClean="0"/>
              <a:t>LEADER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44097"/>
            <a:ext cx="8090477" cy="4351338"/>
          </a:xfrm>
        </p:spPr>
        <p:txBody>
          <a:bodyPr>
            <a:normAutofit/>
          </a:bodyPr>
          <a:lstStyle/>
          <a:p>
            <a:r>
              <a:rPr lang="es-ES" dirty="0" err="1" smtClean="0"/>
              <a:t>Inovācijām</a:t>
            </a:r>
            <a:r>
              <a:rPr lang="es-ES" dirty="0" smtClean="0"/>
              <a:t> </a:t>
            </a:r>
            <a:r>
              <a:rPr lang="es-ES" dirty="0" err="1" smtClean="0"/>
              <a:t>jābūt</a:t>
            </a:r>
            <a:r>
              <a:rPr lang="es-ES" dirty="0" smtClean="0"/>
              <a:t> </a:t>
            </a:r>
            <a:r>
              <a:rPr lang="es-ES" b="1" dirty="0" err="1" smtClean="0"/>
              <a:t>noteiktām</a:t>
            </a:r>
            <a:r>
              <a:rPr lang="es-ES" b="1" dirty="0" smtClean="0"/>
              <a:t> </a:t>
            </a:r>
            <a:r>
              <a:rPr lang="es-ES" b="1" dirty="0" err="1" smtClean="0"/>
              <a:t>vietējā</a:t>
            </a:r>
            <a:r>
              <a:rPr lang="es-ES" b="1" dirty="0" smtClean="0"/>
              <a:t> </a:t>
            </a:r>
            <a:r>
              <a:rPr lang="es-ES" b="1" dirty="0" err="1" smtClean="0"/>
              <a:t>līmenī</a:t>
            </a:r>
            <a:endParaRPr lang="pl-PL" b="1" dirty="0"/>
          </a:p>
          <a:p>
            <a:endParaRPr lang="es-ES" sz="1400" dirty="0"/>
          </a:p>
          <a:p>
            <a:r>
              <a:rPr lang="pl-PL" b="1" dirty="0" err="1" smtClean="0"/>
              <a:t>Definējums</a:t>
            </a:r>
            <a:r>
              <a:rPr lang="pl-PL" b="1" dirty="0" smtClean="0"/>
              <a:t> </a:t>
            </a:r>
            <a:r>
              <a:rPr lang="pl-PL" b="1" dirty="0" err="1" smtClean="0"/>
              <a:t>pietiekami</a:t>
            </a:r>
            <a:r>
              <a:rPr lang="pl-PL" b="1" dirty="0" smtClean="0"/>
              <a:t> </a:t>
            </a:r>
            <a:r>
              <a:rPr lang="pl-PL" b="1" dirty="0" err="1" smtClean="0"/>
              <a:t>plašs</a:t>
            </a:r>
            <a:r>
              <a:rPr lang="pl-PL" b="1" dirty="0" smtClean="0"/>
              <a:t>,</a:t>
            </a:r>
            <a:r>
              <a:rPr lang="pl-PL" dirty="0" smtClean="0"/>
              <a:t> </a:t>
            </a:r>
            <a:r>
              <a:rPr lang="pl-PL" dirty="0" err="1" smtClean="0"/>
              <a:t>neizslēdzot</a:t>
            </a:r>
            <a:r>
              <a:rPr lang="pl-PL" dirty="0" smtClean="0"/>
              <a:t> </a:t>
            </a:r>
            <a:r>
              <a:rPr lang="pl-PL" dirty="0" err="1" smtClean="0"/>
              <a:t>potenciāli</a:t>
            </a:r>
            <a:r>
              <a:rPr lang="pl-PL" dirty="0" smtClean="0"/>
              <a:t> </a:t>
            </a:r>
            <a:r>
              <a:rPr lang="pl-PL" dirty="0" err="1" smtClean="0"/>
              <a:t>jaunas</a:t>
            </a:r>
            <a:r>
              <a:rPr lang="pl-PL" dirty="0" smtClean="0"/>
              <a:t> </a:t>
            </a:r>
            <a:r>
              <a:rPr lang="pl-PL" dirty="0" err="1" smtClean="0"/>
              <a:t>ideja</a:t>
            </a:r>
            <a:endParaRPr lang="es-ES" dirty="0"/>
          </a:p>
          <a:p>
            <a:pPr marL="0" indent="0">
              <a:buNone/>
            </a:pPr>
            <a:endParaRPr lang="pl-PL" sz="1500" dirty="0"/>
          </a:p>
          <a:p>
            <a:r>
              <a:rPr lang="pl-PL" dirty="0" err="1" smtClean="0"/>
              <a:t>Inovācijas</a:t>
            </a:r>
            <a:r>
              <a:rPr lang="pl-PL" dirty="0" smtClean="0"/>
              <a:t> </a:t>
            </a:r>
            <a:r>
              <a:rPr lang="pl-PL" dirty="0" err="1" smtClean="0"/>
              <a:t>jāvērtē</a:t>
            </a:r>
            <a:r>
              <a:rPr lang="pl-PL" dirty="0" smtClean="0"/>
              <a:t>, </a:t>
            </a:r>
            <a:r>
              <a:rPr lang="pl-PL" dirty="0" err="1" smtClean="0"/>
              <a:t>izmantojot</a:t>
            </a:r>
            <a:r>
              <a:rPr lang="pl-PL" dirty="0" smtClean="0"/>
              <a:t> </a:t>
            </a:r>
            <a:r>
              <a:rPr lang="pl-PL" dirty="0" err="1" smtClean="0"/>
              <a:t>ne</a:t>
            </a:r>
            <a:r>
              <a:rPr lang="pl-PL" dirty="0" smtClean="0"/>
              <a:t> </a:t>
            </a:r>
            <a:r>
              <a:rPr lang="pl-PL" dirty="0" err="1" smtClean="0"/>
              <a:t>tikai</a:t>
            </a:r>
            <a:r>
              <a:rPr lang="pl-PL" dirty="0" smtClean="0"/>
              <a:t> </a:t>
            </a:r>
            <a:r>
              <a:rPr lang="pl-PL" dirty="0" err="1" smtClean="0"/>
              <a:t>kvantitatīvus</a:t>
            </a:r>
            <a:r>
              <a:rPr lang="pl-PL" dirty="0" smtClean="0"/>
              <a:t>, bet </a:t>
            </a:r>
            <a:r>
              <a:rPr lang="pl-PL" b="1" dirty="0" err="1" smtClean="0"/>
              <a:t>arī</a:t>
            </a:r>
            <a:r>
              <a:rPr lang="pl-PL" b="1" dirty="0" smtClean="0"/>
              <a:t> </a:t>
            </a:r>
            <a:r>
              <a:rPr lang="pl-PL" b="1" dirty="0" err="1" smtClean="0"/>
              <a:t>kvalitatīvus</a:t>
            </a:r>
            <a:r>
              <a:rPr lang="pl-PL" dirty="0" smtClean="0"/>
              <a:t> </a:t>
            </a:r>
            <a:r>
              <a:rPr lang="pl-PL" dirty="0" err="1" smtClean="0"/>
              <a:t>kritērijus</a:t>
            </a:r>
            <a:endParaRPr lang="es-ES" dirty="0"/>
          </a:p>
          <a:p>
            <a:pPr marL="0" indent="0">
              <a:buNone/>
            </a:pPr>
            <a:endParaRPr lang="pl-PL" sz="1500" dirty="0"/>
          </a:p>
          <a:p>
            <a:r>
              <a:rPr lang="pl-PL" dirty="0" err="1" smtClean="0"/>
              <a:t>Laikam</a:t>
            </a:r>
            <a:r>
              <a:rPr lang="pl-PL" dirty="0" smtClean="0"/>
              <a:t> </a:t>
            </a:r>
            <a:r>
              <a:rPr lang="pl-PL" dirty="0" err="1" smtClean="0"/>
              <a:t>ir</a:t>
            </a:r>
            <a:r>
              <a:rPr lang="pl-PL" dirty="0" smtClean="0"/>
              <a:t> </a:t>
            </a:r>
            <a:r>
              <a:rPr lang="pl-PL" dirty="0" err="1" smtClean="0"/>
              <a:t>nozīme</a:t>
            </a:r>
            <a:r>
              <a:rPr lang="pl-PL" dirty="0" smtClean="0"/>
              <a:t> – </a:t>
            </a:r>
            <a:r>
              <a:rPr lang="pl-PL" b="1" dirty="0" err="1" smtClean="0"/>
              <a:t>ātra</a:t>
            </a:r>
            <a:r>
              <a:rPr lang="pl-PL" b="1" dirty="0" smtClean="0"/>
              <a:t> </a:t>
            </a:r>
            <a:r>
              <a:rPr lang="pl-PL" b="1" dirty="0" err="1" smtClean="0"/>
              <a:t>lēmumu</a:t>
            </a:r>
            <a:r>
              <a:rPr lang="pl-PL" b="1" dirty="0" smtClean="0"/>
              <a:t> </a:t>
            </a:r>
            <a:r>
              <a:rPr lang="pl-PL" b="1" dirty="0" err="1" smtClean="0"/>
              <a:t>pieņemšana</a:t>
            </a:r>
            <a:r>
              <a:rPr lang="pl-PL" b="1" dirty="0" smtClean="0"/>
              <a:t>!</a:t>
            </a:r>
            <a:r>
              <a:rPr lang="pl-PL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0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5055"/>
            <a:ext cx="7886700" cy="1325563"/>
          </a:xfrm>
        </p:spPr>
        <p:txBody>
          <a:bodyPr/>
          <a:lstStyle/>
          <a:p>
            <a:r>
              <a:rPr lang="pl-PL" dirty="0" err="1" smtClean="0"/>
              <a:t>Riski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699" y="1829236"/>
            <a:ext cx="8696860" cy="4606345"/>
          </a:xfrm>
        </p:spPr>
        <p:txBody>
          <a:bodyPr>
            <a:normAutofit/>
          </a:bodyPr>
          <a:lstStyle/>
          <a:p>
            <a:r>
              <a:rPr lang="pl-PL" dirty="0" err="1" smtClean="0"/>
              <a:t>Inovatīvi</a:t>
            </a:r>
            <a:r>
              <a:rPr lang="pl-PL" dirty="0" smtClean="0"/>
              <a:t> </a:t>
            </a:r>
            <a:r>
              <a:rPr lang="pl-PL" dirty="0" err="1" smtClean="0"/>
              <a:t>projekti</a:t>
            </a:r>
            <a:r>
              <a:rPr lang="pl-PL" dirty="0" smtClean="0"/>
              <a:t> </a:t>
            </a:r>
            <a:r>
              <a:rPr lang="pl-PL" dirty="0" err="1" smtClean="0"/>
              <a:t>pēc</a:t>
            </a:r>
            <a:r>
              <a:rPr lang="pl-PL" dirty="0" smtClean="0"/>
              <a:t> </a:t>
            </a:r>
            <a:r>
              <a:rPr lang="pl-PL" dirty="0" err="1" smtClean="0"/>
              <a:t>būtības</a:t>
            </a:r>
            <a:r>
              <a:rPr lang="pl-PL" dirty="0" smtClean="0"/>
              <a:t> </a:t>
            </a:r>
            <a:r>
              <a:rPr lang="pl-PL" dirty="0" err="1" smtClean="0"/>
              <a:t>ir</a:t>
            </a:r>
            <a:r>
              <a:rPr lang="pl-PL" dirty="0" smtClean="0"/>
              <a:t> ar </a:t>
            </a:r>
            <a:r>
              <a:rPr lang="pl-PL" dirty="0" err="1" smtClean="0"/>
              <a:t>augstāku</a:t>
            </a:r>
            <a:r>
              <a:rPr lang="pl-PL" dirty="0" smtClean="0"/>
              <a:t> </a:t>
            </a:r>
            <a:r>
              <a:rPr lang="pl-PL" dirty="0" err="1" smtClean="0"/>
              <a:t>risku</a:t>
            </a:r>
            <a:endParaRPr lang="pl-PL" dirty="0" smtClean="0"/>
          </a:p>
          <a:p>
            <a:endParaRPr lang="es-ES" sz="900" dirty="0"/>
          </a:p>
          <a:p>
            <a:r>
              <a:rPr lang="es-ES" dirty="0" err="1" smtClean="0"/>
              <a:t>Svarīga</a:t>
            </a:r>
            <a:r>
              <a:rPr lang="es-ES" dirty="0" smtClean="0"/>
              <a:t> ir </a:t>
            </a:r>
            <a:r>
              <a:rPr lang="es-ES" dirty="0" err="1" smtClean="0"/>
              <a:t>rūpīga</a:t>
            </a:r>
            <a:r>
              <a:rPr lang="es-ES" dirty="0" smtClean="0"/>
              <a:t> </a:t>
            </a:r>
            <a:r>
              <a:rPr lang="es-ES" dirty="0"/>
              <a:t>un </a:t>
            </a:r>
            <a:r>
              <a:rPr lang="es-ES" dirty="0" err="1" smtClean="0"/>
              <a:t>korekta</a:t>
            </a:r>
            <a:r>
              <a:rPr lang="es-ES" dirty="0" smtClean="0"/>
              <a:t> </a:t>
            </a:r>
            <a:r>
              <a:rPr lang="es-ES" dirty="0" err="1" smtClean="0"/>
              <a:t>veiksmes</a:t>
            </a:r>
            <a:r>
              <a:rPr lang="es-ES" dirty="0" smtClean="0"/>
              <a:t> </a:t>
            </a:r>
            <a:r>
              <a:rPr lang="es-ES" dirty="0"/>
              <a:t>un </a:t>
            </a:r>
            <a:r>
              <a:rPr lang="es-ES" dirty="0" err="1"/>
              <a:t>neveiksmes</a:t>
            </a:r>
            <a:r>
              <a:rPr lang="es-ES" dirty="0"/>
              <a:t> </a:t>
            </a:r>
            <a:r>
              <a:rPr lang="es-ES" dirty="0" err="1" smtClean="0"/>
              <a:t>nodefinēšana</a:t>
            </a:r>
            <a:endParaRPr lang="es-ES" dirty="0"/>
          </a:p>
          <a:p>
            <a:pPr marL="0" indent="0">
              <a:buNone/>
            </a:pPr>
            <a:endParaRPr lang="es-ES" sz="900" dirty="0"/>
          </a:p>
          <a:p>
            <a:r>
              <a:rPr lang="es-ES" dirty="0"/>
              <a:t>Ir </a:t>
            </a:r>
            <a:r>
              <a:rPr lang="es-ES" dirty="0" err="1"/>
              <a:t>vajadzīga</a:t>
            </a:r>
            <a:r>
              <a:rPr lang="es-ES" dirty="0"/>
              <a:t> </a:t>
            </a:r>
            <a:r>
              <a:rPr lang="es-ES" dirty="0" err="1"/>
              <a:t>veicināšanas</a:t>
            </a:r>
            <a:r>
              <a:rPr lang="es-ES" dirty="0"/>
              <a:t> </a:t>
            </a:r>
            <a:r>
              <a:rPr lang="es-ES" dirty="0" err="1"/>
              <a:t>sistēma</a:t>
            </a:r>
            <a:r>
              <a:rPr lang="es-ES" dirty="0"/>
              <a:t> (</a:t>
            </a:r>
            <a:r>
              <a:rPr lang="es-ES" dirty="0" err="1"/>
              <a:t>nevis</a:t>
            </a:r>
            <a:r>
              <a:rPr lang="es-ES" dirty="0"/>
              <a:t> </a:t>
            </a:r>
            <a:r>
              <a:rPr lang="es-ES" dirty="0" err="1"/>
              <a:t>šķēršļi</a:t>
            </a:r>
            <a:r>
              <a:rPr lang="es-ES" dirty="0" smtClean="0"/>
              <a:t>)</a:t>
            </a:r>
            <a:r>
              <a:rPr lang="pl-PL" dirty="0" smtClean="0"/>
              <a:t> </a:t>
            </a:r>
            <a:endParaRPr lang="es-ES" dirty="0"/>
          </a:p>
          <a:p>
            <a:pPr marL="0" indent="0">
              <a:buNone/>
            </a:pPr>
            <a:endParaRPr lang="es-ES" sz="900" dirty="0"/>
          </a:p>
          <a:p>
            <a:r>
              <a:rPr lang="es-ES" dirty="0" err="1"/>
              <a:t>Svarīgi</a:t>
            </a:r>
            <a:r>
              <a:rPr lang="es-ES" dirty="0"/>
              <a:t>, </a:t>
            </a:r>
            <a:r>
              <a:rPr lang="es-ES" dirty="0" err="1" smtClean="0"/>
              <a:t>atļaut</a:t>
            </a:r>
            <a:r>
              <a:rPr lang="es-ES" dirty="0" smtClean="0"/>
              <a:t> </a:t>
            </a:r>
            <a:r>
              <a:rPr lang="es-ES" dirty="0" err="1" smtClean="0"/>
              <a:t>kļūdīties</a:t>
            </a:r>
            <a:r>
              <a:rPr lang="es-ES" dirty="0" smtClean="0"/>
              <a:t> un </a:t>
            </a:r>
            <a:r>
              <a:rPr lang="es-ES" dirty="0" err="1" smtClean="0"/>
              <a:t>mācīties</a:t>
            </a:r>
            <a:r>
              <a:rPr lang="es-ES" dirty="0" smtClean="0"/>
              <a:t> no </a:t>
            </a:r>
            <a:r>
              <a:rPr lang="es-ES" dirty="0" err="1" smtClean="0"/>
              <a:t>neveiksmēm</a:t>
            </a:r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9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801"/>
            <a:ext cx="7886700" cy="1325563"/>
          </a:xfrm>
        </p:spPr>
        <p:txBody>
          <a:bodyPr>
            <a:normAutofit/>
          </a:bodyPr>
          <a:lstStyle/>
          <a:p>
            <a:r>
              <a:rPr lang="pl-PL" dirty="0" err="1" smtClean="0"/>
              <a:t>Atbildība</a:t>
            </a:r>
            <a:r>
              <a:rPr lang="pl-PL" dirty="0" smtClean="0"/>
              <a:t> par </a:t>
            </a:r>
            <a:r>
              <a:rPr lang="pl-PL" dirty="0" err="1" smtClean="0"/>
              <a:t>inovāciju</a:t>
            </a:r>
            <a:r>
              <a:rPr lang="pl-PL" dirty="0" smtClean="0"/>
              <a:t>.</a:t>
            </a:r>
            <a:r>
              <a:rPr lang="pl-PL" dirty="0"/>
              <a:t>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2788"/>
            <a:ext cx="7886700" cy="52558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err="1"/>
              <a:t>i</a:t>
            </a:r>
            <a:r>
              <a:rPr lang="pl-PL" dirty="0" err="1" smtClean="0"/>
              <a:t>r</a:t>
            </a:r>
            <a:r>
              <a:rPr lang="pl-PL" dirty="0" smtClean="0"/>
              <a:t> </a:t>
            </a:r>
            <a:r>
              <a:rPr lang="pl-PL" dirty="0" err="1" smtClean="0"/>
              <a:t>sadalāma</a:t>
            </a:r>
            <a:r>
              <a:rPr lang="pl-PL" dirty="0" smtClean="0"/>
              <a:t> </a:t>
            </a:r>
            <a:r>
              <a:rPr lang="pl-PL" dirty="0" err="1" smtClean="0"/>
              <a:t>starp</a:t>
            </a:r>
            <a:r>
              <a:rPr lang="pl-PL" dirty="0" smtClean="0"/>
              <a:t>:</a:t>
            </a:r>
            <a:endParaRPr lang="pl-PL" dirty="0"/>
          </a:p>
          <a:p>
            <a:r>
              <a:rPr lang="pl-PL" b="1" dirty="0" smtClean="0"/>
              <a:t>VI/VZST</a:t>
            </a:r>
            <a:endParaRPr lang="pl-PL" b="1" dirty="0"/>
          </a:p>
          <a:p>
            <a:pPr lvl="1"/>
            <a:r>
              <a:rPr lang="pl-PL" dirty="0" err="1" smtClean="0"/>
              <a:t>Izveidot</a:t>
            </a:r>
            <a:r>
              <a:rPr lang="pl-PL" dirty="0" smtClean="0"/>
              <a:t> </a:t>
            </a:r>
            <a:r>
              <a:rPr lang="pl-PL" dirty="0" err="1"/>
              <a:t>un</a:t>
            </a:r>
            <a:r>
              <a:rPr lang="pl-PL" dirty="0"/>
              <a:t> </a:t>
            </a:r>
            <a:r>
              <a:rPr lang="pl-PL" dirty="0" err="1"/>
              <a:t>nodrošināt</a:t>
            </a:r>
            <a:r>
              <a:rPr lang="pl-PL" dirty="0"/>
              <a:t> </a:t>
            </a:r>
            <a:r>
              <a:rPr lang="pl-PL" dirty="0" err="1"/>
              <a:t>tiesisko</a:t>
            </a:r>
            <a:r>
              <a:rPr lang="pl-PL" dirty="0"/>
              <a:t> </a:t>
            </a:r>
            <a:r>
              <a:rPr lang="pl-PL" dirty="0" err="1"/>
              <a:t>regulējumu</a:t>
            </a:r>
            <a:r>
              <a:rPr lang="pl-PL" dirty="0"/>
              <a:t> (ELASTĪBA)</a:t>
            </a:r>
          </a:p>
          <a:p>
            <a:pPr lvl="1"/>
            <a:r>
              <a:rPr lang="pl-PL" dirty="0" err="1" smtClean="0"/>
              <a:t>Izskatīt</a:t>
            </a:r>
            <a:r>
              <a:rPr lang="pl-PL" dirty="0" smtClean="0"/>
              <a:t> </a:t>
            </a:r>
            <a:r>
              <a:rPr lang="pl-PL" dirty="0" err="1"/>
              <a:t>un</a:t>
            </a:r>
            <a:r>
              <a:rPr lang="pl-PL" dirty="0"/>
              <a:t> </a:t>
            </a:r>
            <a:r>
              <a:rPr lang="pl-PL" dirty="0" err="1" smtClean="0"/>
              <a:t>dot</a:t>
            </a:r>
            <a:r>
              <a:rPr lang="pl-PL" dirty="0" smtClean="0"/>
              <a:t> </a:t>
            </a:r>
            <a:r>
              <a:rPr lang="pl-PL" dirty="0" err="1" smtClean="0"/>
              <a:t>padomu</a:t>
            </a:r>
            <a:r>
              <a:rPr lang="pl-PL" dirty="0" smtClean="0"/>
              <a:t> par </a:t>
            </a:r>
            <a:r>
              <a:rPr lang="pl-PL" dirty="0" err="1" smtClean="0"/>
              <a:t>topošo</a:t>
            </a:r>
            <a:r>
              <a:rPr lang="pl-PL" dirty="0" smtClean="0"/>
              <a:t> </a:t>
            </a:r>
            <a:r>
              <a:rPr lang="pl-PL" dirty="0"/>
              <a:t>projektu </a:t>
            </a:r>
            <a:r>
              <a:rPr lang="pl-PL" dirty="0" err="1"/>
              <a:t>kvalitāti</a:t>
            </a:r>
            <a:r>
              <a:rPr lang="pl-PL" dirty="0"/>
              <a:t> / "</a:t>
            </a:r>
            <a:r>
              <a:rPr lang="pl-PL" dirty="0" err="1"/>
              <a:t>novatorismu</a:t>
            </a:r>
            <a:r>
              <a:rPr lang="pl-PL" dirty="0"/>
              <a:t>"</a:t>
            </a:r>
          </a:p>
          <a:p>
            <a:pPr lvl="2"/>
            <a:r>
              <a:rPr lang="pl-PL" dirty="0" err="1"/>
              <a:t>Pārbaudīt</a:t>
            </a:r>
            <a:r>
              <a:rPr lang="pl-PL" dirty="0"/>
              <a:t> </a:t>
            </a:r>
            <a:r>
              <a:rPr lang="pl-PL" dirty="0" err="1" smtClean="0"/>
              <a:t>vai</a:t>
            </a:r>
            <a:r>
              <a:rPr lang="pl-PL" dirty="0" smtClean="0"/>
              <a:t> </a:t>
            </a:r>
            <a:r>
              <a:rPr lang="pl-PL" dirty="0" err="1" smtClean="0"/>
              <a:t>pieejas</a:t>
            </a:r>
            <a:r>
              <a:rPr lang="pl-PL" dirty="0" smtClean="0"/>
              <a:t> </a:t>
            </a:r>
            <a:r>
              <a:rPr lang="pl-PL" dirty="0" err="1" smtClean="0"/>
              <a:t>īstenošanas</a:t>
            </a:r>
            <a:r>
              <a:rPr lang="pl-PL" dirty="0" smtClean="0"/>
              <a:t> </a:t>
            </a:r>
            <a:r>
              <a:rPr lang="pl-PL" dirty="0" err="1" smtClean="0"/>
              <a:t>sistēma</a:t>
            </a:r>
            <a:r>
              <a:rPr lang="pl-PL" dirty="0" smtClean="0"/>
              <a:t> </a:t>
            </a:r>
            <a:r>
              <a:rPr lang="pl-PL" dirty="0" err="1" smtClean="0"/>
              <a:t>ļauj</a:t>
            </a:r>
            <a:r>
              <a:rPr lang="pl-PL" dirty="0" smtClean="0"/>
              <a:t> </a:t>
            </a:r>
            <a:r>
              <a:rPr lang="pl-PL" dirty="0" err="1" smtClean="0"/>
              <a:t>radīt</a:t>
            </a:r>
            <a:r>
              <a:rPr lang="pl-PL" dirty="0" smtClean="0"/>
              <a:t> </a:t>
            </a:r>
            <a:r>
              <a:rPr lang="pl-PL" dirty="0" err="1" smtClean="0"/>
              <a:t>un</a:t>
            </a:r>
            <a:r>
              <a:rPr lang="pl-PL" dirty="0" smtClean="0"/>
              <a:t> </a:t>
            </a:r>
            <a:r>
              <a:rPr lang="pl-PL" dirty="0" err="1" smtClean="0"/>
              <a:t>īstenot</a:t>
            </a:r>
            <a:r>
              <a:rPr lang="pl-PL" dirty="0" smtClean="0"/>
              <a:t> </a:t>
            </a:r>
            <a:r>
              <a:rPr lang="pl-PL" dirty="0" err="1" smtClean="0"/>
              <a:t>inovācijas</a:t>
            </a:r>
            <a:endParaRPr lang="pl-PL" dirty="0"/>
          </a:p>
          <a:p>
            <a:pPr lvl="2"/>
            <a:r>
              <a:rPr lang="pl-PL" dirty="0" err="1"/>
              <a:t>Nodrošināt</a:t>
            </a:r>
            <a:r>
              <a:rPr lang="pl-PL" dirty="0"/>
              <a:t> </a:t>
            </a:r>
            <a:r>
              <a:rPr lang="pl-PL" dirty="0" smtClean="0"/>
              <a:t>ZVRG </a:t>
            </a:r>
            <a:r>
              <a:rPr lang="pl-PL" dirty="0" err="1" smtClean="0"/>
              <a:t>vajadzībām</a:t>
            </a:r>
            <a:r>
              <a:rPr lang="pl-PL" dirty="0" smtClean="0"/>
              <a:t> </a:t>
            </a:r>
            <a:r>
              <a:rPr lang="pl-PL" dirty="0" err="1" smtClean="0"/>
              <a:t>atbilstošus</a:t>
            </a:r>
            <a:r>
              <a:rPr lang="pl-PL" dirty="0" smtClean="0"/>
              <a:t> </a:t>
            </a:r>
            <a:r>
              <a:rPr lang="pl-PL" dirty="0" err="1" smtClean="0"/>
              <a:t>kapacitātes</a:t>
            </a:r>
            <a:r>
              <a:rPr lang="pl-PL" dirty="0" smtClean="0"/>
              <a:t> </a:t>
            </a:r>
            <a:r>
              <a:rPr lang="pl-PL" dirty="0" err="1" smtClean="0"/>
              <a:t>stiprināšanas</a:t>
            </a:r>
            <a:r>
              <a:rPr lang="pl-PL" dirty="0" smtClean="0"/>
              <a:t> </a:t>
            </a:r>
            <a:r>
              <a:rPr lang="pl-PL" dirty="0" err="1" smtClean="0"/>
              <a:t>pasākumus</a:t>
            </a:r>
            <a:endParaRPr lang="es-ES" dirty="0"/>
          </a:p>
          <a:p>
            <a:pPr marL="457200" lvl="1" indent="0">
              <a:buNone/>
            </a:pPr>
            <a:endParaRPr lang="pl-PL" sz="800" dirty="0"/>
          </a:p>
          <a:p>
            <a:r>
              <a:rPr lang="pl-PL" b="1" dirty="0" smtClean="0"/>
              <a:t>ZVRG </a:t>
            </a:r>
            <a:r>
              <a:rPr lang="pl-PL" b="1" dirty="0" err="1" smtClean="0"/>
              <a:t>līmenī</a:t>
            </a:r>
            <a:endParaRPr lang="pl-PL" b="1" dirty="0"/>
          </a:p>
          <a:p>
            <a:pPr lvl="1"/>
            <a:r>
              <a:rPr lang="pl-PL" dirty="0" smtClean="0"/>
              <a:t>Aktivizēt</a:t>
            </a:r>
            <a:r>
              <a:rPr lang="pl-PL" dirty="0" smtClean="0"/>
              <a:t>/ iedrošināt </a:t>
            </a:r>
            <a:r>
              <a:rPr lang="pl-PL" dirty="0"/>
              <a:t>potenciālos </a:t>
            </a:r>
            <a:r>
              <a:rPr lang="pl-PL" dirty="0" smtClean="0"/>
              <a:t>projektu īstenotājus</a:t>
            </a:r>
            <a:endParaRPr lang="pl-PL" dirty="0"/>
          </a:p>
          <a:p>
            <a:pPr lvl="1"/>
            <a:r>
              <a:rPr lang="pl-PL" dirty="0" err="1" smtClean="0"/>
              <a:t>Izmantot</a:t>
            </a:r>
            <a:r>
              <a:rPr lang="pl-PL" dirty="0" smtClean="0"/>
              <a:t> </a:t>
            </a:r>
            <a:r>
              <a:rPr lang="pl-PL" dirty="0" err="1" smtClean="0"/>
              <a:t>novatoriskas</a:t>
            </a:r>
            <a:r>
              <a:rPr lang="pl-PL" dirty="0" smtClean="0"/>
              <a:t> </a:t>
            </a:r>
            <a:r>
              <a:rPr lang="pl-PL" dirty="0" err="1" smtClean="0"/>
              <a:t>pieejas</a:t>
            </a:r>
            <a:r>
              <a:rPr lang="pl-PL" dirty="0" smtClean="0"/>
              <a:t> ZVRG </a:t>
            </a:r>
            <a:r>
              <a:rPr lang="pl-PL" dirty="0" err="1" smtClean="0"/>
              <a:t>darbā</a:t>
            </a:r>
            <a:endParaRPr lang="pl-PL" dirty="0"/>
          </a:p>
          <a:p>
            <a:pPr lvl="1"/>
            <a:r>
              <a:rPr lang="pl-PL" dirty="0" err="1"/>
              <a:t>Nodrošiniet</a:t>
            </a:r>
            <a:r>
              <a:rPr lang="pl-PL" dirty="0"/>
              <a:t>, </a:t>
            </a:r>
            <a:r>
              <a:rPr lang="pl-PL" dirty="0" err="1"/>
              <a:t>lai</a:t>
            </a:r>
            <a:r>
              <a:rPr lang="pl-PL" dirty="0"/>
              <a:t> </a:t>
            </a:r>
            <a:r>
              <a:rPr lang="pl-PL" dirty="0" err="1"/>
              <a:t>atlases</a:t>
            </a:r>
            <a:r>
              <a:rPr lang="pl-PL" dirty="0"/>
              <a:t> </a:t>
            </a:r>
            <a:r>
              <a:rPr lang="pl-PL" dirty="0" err="1"/>
              <a:t>process</a:t>
            </a:r>
            <a:r>
              <a:rPr lang="pl-PL" dirty="0"/>
              <a:t> </a:t>
            </a:r>
            <a:r>
              <a:rPr lang="pl-PL" dirty="0" err="1"/>
              <a:t>un</a:t>
            </a:r>
            <a:r>
              <a:rPr lang="pl-PL" dirty="0"/>
              <a:t> </a:t>
            </a:r>
            <a:r>
              <a:rPr lang="pl-PL" dirty="0" err="1"/>
              <a:t>kritēriji</a:t>
            </a:r>
            <a:r>
              <a:rPr lang="pl-PL" dirty="0"/>
              <a:t> </a:t>
            </a:r>
            <a:r>
              <a:rPr lang="pl-PL" dirty="0" err="1" smtClean="0"/>
              <a:t>sekmē</a:t>
            </a:r>
            <a:r>
              <a:rPr lang="pl-PL" dirty="0" smtClean="0"/>
              <a:t> </a:t>
            </a:r>
            <a:r>
              <a:rPr lang="pl-PL" dirty="0" err="1"/>
              <a:t>inovāciju</a:t>
            </a:r>
            <a:endParaRPr lang="pl-PL" dirty="0"/>
          </a:p>
          <a:p>
            <a:pPr lvl="1"/>
            <a:r>
              <a:rPr lang="pl-PL" dirty="0" err="1" smtClean="0"/>
              <a:t>Stiprināt</a:t>
            </a:r>
            <a:r>
              <a:rPr lang="pl-PL" dirty="0" smtClean="0"/>
              <a:t> </a:t>
            </a:r>
            <a:r>
              <a:rPr lang="pl-PL" dirty="0" err="1" smtClean="0"/>
              <a:t>saiknes</a:t>
            </a:r>
            <a:r>
              <a:rPr lang="pl-PL" dirty="0" smtClean="0"/>
              <a:t>, </a:t>
            </a:r>
            <a:r>
              <a:rPr lang="pl-PL" dirty="0" err="1" smtClean="0"/>
              <a:t>sadarbību</a:t>
            </a:r>
            <a:r>
              <a:rPr lang="pl-PL" dirty="0" smtClean="0"/>
              <a:t> </a:t>
            </a:r>
            <a:r>
              <a:rPr lang="pl-PL" dirty="0"/>
              <a:t>(</a:t>
            </a:r>
            <a:r>
              <a:rPr lang="pl-PL" dirty="0" err="1" smtClean="0"/>
              <a:t>piem</a:t>
            </a:r>
            <a:r>
              <a:rPr lang="pl-PL" dirty="0" smtClean="0"/>
              <a:t>., </a:t>
            </a:r>
            <a:r>
              <a:rPr lang="pl-PL" dirty="0" err="1" smtClean="0"/>
              <a:t>pētnieki</a:t>
            </a:r>
            <a:r>
              <a:rPr lang="pl-PL" dirty="0" smtClean="0"/>
              <a:t>, </a:t>
            </a:r>
            <a:r>
              <a:rPr lang="pl-PL" dirty="0" err="1" smtClean="0"/>
              <a:t>institūti</a:t>
            </a:r>
            <a:r>
              <a:rPr lang="pl-PL" dirty="0" smtClean="0"/>
              <a:t>, </a:t>
            </a:r>
            <a:r>
              <a:rPr lang="pl-PL" dirty="0" err="1" smtClean="0"/>
              <a:t>inkubatori</a:t>
            </a:r>
            <a:r>
              <a:rPr lang="pl-PL" dirty="0" smtClean="0"/>
              <a:t>, </a:t>
            </a:r>
            <a:r>
              <a:rPr lang="pl-PL" dirty="0" err="1" smtClean="0"/>
              <a:t>inovāciju</a:t>
            </a:r>
            <a:r>
              <a:rPr lang="pl-PL" dirty="0" smtClean="0"/>
              <a:t> </a:t>
            </a:r>
            <a:r>
              <a:rPr lang="pl-PL" dirty="0" err="1" smtClean="0"/>
              <a:t>uzņēmumi</a:t>
            </a:r>
            <a:r>
              <a:rPr lang="pl-PL" dirty="0" smtClean="0"/>
              <a:t> </a:t>
            </a:r>
            <a:r>
              <a:rPr lang="pl-PL" dirty="0" err="1"/>
              <a:t>utt</a:t>
            </a:r>
            <a:r>
              <a:rPr lang="pl-PL" dirty="0"/>
              <a:t>.)</a:t>
            </a:r>
            <a:endParaRPr lang="es-ES" dirty="0"/>
          </a:p>
          <a:p>
            <a:pPr marL="457200" lvl="1" indent="0">
              <a:buNone/>
            </a:pPr>
            <a:endParaRPr lang="pl-PL" sz="800" dirty="0"/>
          </a:p>
          <a:p>
            <a:r>
              <a:rPr lang="lv-LV" b="1" dirty="0" smtClean="0"/>
              <a:t>Visos līmeņos</a:t>
            </a:r>
            <a:r>
              <a:rPr lang="pl-PL" dirty="0" smtClean="0"/>
              <a:t>: </a:t>
            </a:r>
            <a:r>
              <a:rPr lang="pl-PL" b="1" dirty="0" err="1" smtClean="0"/>
              <a:t>uzkrāt</a:t>
            </a:r>
            <a:r>
              <a:rPr lang="pl-PL" b="1" dirty="0" smtClean="0"/>
              <a:t> </a:t>
            </a:r>
            <a:r>
              <a:rPr lang="pl-PL" b="1" dirty="0" err="1" smtClean="0"/>
              <a:t>pieredzi</a:t>
            </a:r>
            <a:r>
              <a:rPr lang="pl-PL" b="1" dirty="0" smtClean="0"/>
              <a:t> </a:t>
            </a:r>
            <a:r>
              <a:rPr lang="pl-PL" b="1" dirty="0" err="1" smtClean="0"/>
              <a:t>un</a:t>
            </a:r>
            <a:r>
              <a:rPr lang="pl-PL" b="1" dirty="0" smtClean="0"/>
              <a:t> </a:t>
            </a:r>
            <a:r>
              <a:rPr lang="pl-PL" b="1" dirty="0" err="1"/>
              <a:t>mācīties</a:t>
            </a:r>
            <a:r>
              <a:rPr lang="pl-PL" b="1" dirty="0"/>
              <a:t> no </a:t>
            </a:r>
            <a:r>
              <a:rPr lang="pl-PL" b="1" dirty="0" err="1" smtClean="0"/>
              <a:t>veiksmēm</a:t>
            </a:r>
            <a:r>
              <a:rPr lang="pl-PL" b="1" dirty="0" smtClean="0"/>
              <a:t> </a:t>
            </a:r>
            <a:r>
              <a:rPr lang="pl-PL" b="1" dirty="0" err="1"/>
              <a:t>un</a:t>
            </a:r>
            <a:r>
              <a:rPr lang="pl-PL" b="1" dirty="0"/>
              <a:t> </a:t>
            </a:r>
            <a:r>
              <a:rPr lang="pl-PL" b="1" dirty="0" err="1" smtClean="0"/>
              <a:t>neveiksmēm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341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5056"/>
            <a:ext cx="7886700" cy="703125"/>
          </a:xfrm>
        </p:spPr>
        <p:txBody>
          <a:bodyPr/>
          <a:lstStyle/>
          <a:p>
            <a:pPr algn="r"/>
            <a:r>
              <a:rPr lang="pl-PL" dirty="0" err="1"/>
              <a:t>f</a:t>
            </a:r>
            <a:r>
              <a:rPr lang="pl-PL" dirty="0" err="1" smtClean="0"/>
              <a:t>arnet.eu</a:t>
            </a:r>
            <a:endParaRPr lang="en-GB" dirty="0"/>
          </a:p>
        </p:txBody>
      </p:sp>
      <p:pic>
        <p:nvPicPr>
          <p:cNvPr id="5" name="Picture 4" descr="farnet_e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2" y="913383"/>
            <a:ext cx="9782871" cy="55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Kāpēc</a:t>
            </a:r>
            <a:r>
              <a:rPr lang="pl-PL" dirty="0" smtClean="0"/>
              <a:t> </a:t>
            </a:r>
            <a:r>
              <a:rPr lang="pl-PL" dirty="0" err="1" smtClean="0"/>
              <a:t>inovācijas</a:t>
            </a:r>
            <a:r>
              <a:rPr lang="pl-PL" dirty="0" smtClean="0"/>
              <a:t>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253" y="1729937"/>
            <a:ext cx="8252229" cy="4351338"/>
          </a:xfrm>
        </p:spPr>
        <p:txBody>
          <a:bodyPr>
            <a:normAutofit fontScale="77500" lnSpcReduction="20000"/>
          </a:bodyPr>
          <a:lstStyle/>
          <a:p>
            <a:r>
              <a:rPr lang="lv-LV" dirty="0" smtClean="0"/>
              <a:t>Viena no pazīmēm SVVA pieejā</a:t>
            </a:r>
            <a:r>
              <a:rPr lang="en-GB" dirty="0" smtClean="0"/>
              <a:t> </a:t>
            </a:r>
            <a:endParaRPr lang="pl-PL" dirty="0"/>
          </a:p>
          <a:p>
            <a:pPr>
              <a:lnSpc>
                <a:spcPct val="120000"/>
              </a:lnSpc>
            </a:pPr>
            <a:r>
              <a:rPr lang="pl-PL" sz="2600" dirty="0" smtClean="0"/>
              <a:t>Reg.1303-2013 32.2.(d): SVVA </a:t>
            </a:r>
            <a:r>
              <a:rPr lang="es-ES" sz="2600" i="1" dirty="0" smtClean="0"/>
              <a:t>“… </a:t>
            </a:r>
            <a:r>
              <a:rPr lang="en-US" sz="2600" i="1" dirty="0" err="1" smtClean="0"/>
              <a:t>ņem</a:t>
            </a:r>
            <a:r>
              <a:rPr lang="en-US" sz="2600" i="1" dirty="0" smtClean="0"/>
              <a:t> </a:t>
            </a:r>
            <a:r>
              <a:rPr lang="en-US" sz="2600" i="1" dirty="0" err="1"/>
              <a:t>vērā</a:t>
            </a:r>
            <a:r>
              <a:rPr lang="en-US" sz="2600" i="1" dirty="0"/>
              <a:t> </a:t>
            </a:r>
            <a:r>
              <a:rPr lang="en-US" sz="2600" i="1" dirty="0" err="1"/>
              <a:t>vietējās</a:t>
            </a:r>
            <a:r>
              <a:rPr lang="en-US" sz="2600" i="1" dirty="0"/>
              <a:t> </a:t>
            </a:r>
            <a:r>
              <a:rPr lang="en-US" sz="2600" i="1" dirty="0" err="1"/>
              <a:t>vajadzības</a:t>
            </a:r>
            <a:r>
              <a:rPr lang="en-US" sz="2600" i="1" dirty="0"/>
              <a:t> un </a:t>
            </a:r>
            <a:r>
              <a:rPr lang="en-US" sz="2600" i="1" dirty="0" err="1"/>
              <a:t>potenciālu</a:t>
            </a:r>
            <a:r>
              <a:rPr lang="en-US" sz="2600" i="1" dirty="0"/>
              <a:t> </a:t>
            </a:r>
            <a:r>
              <a:rPr lang="en-US" sz="2600" i="1" dirty="0" smtClean="0"/>
              <a:t>… </a:t>
            </a:r>
            <a:r>
              <a:rPr lang="en-US" sz="2600" i="1" dirty="0" err="1"/>
              <a:t>paredz</a:t>
            </a:r>
            <a:r>
              <a:rPr lang="en-US" sz="2600" i="1" dirty="0"/>
              <a:t> </a:t>
            </a:r>
            <a:r>
              <a:rPr lang="en-US" sz="2600" i="1" dirty="0" err="1"/>
              <a:t>inovatīvas</a:t>
            </a:r>
            <a:r>
              <a:rPr lang="en-US" sz="2600" i="1" dirty="0"/>
              <a:t> </a:t>
            </a:r>
            <a:r>
              <a:rPr lang="en-US" sz="2600" i="1" dirty="0" err="1"/>
              <a:t>iezīmes</a:t>
            </a:r>
            <a:r>
              <a:rPr lang="en-US" sz="2600" i="1" dirty="0"/>
              <a:t> </a:t>
            </a:r>
            <a:r>
              <a:rPr lang="en-US" sz="2600" i="1" dirty="0" err="1"/>
              <a:t>vietējā</a:t>
            </a:r>
            <a:r>
              <a:rPr lang="en-US" sz="2600" i="1" dirty="0"/>
              <a:t> </a:t>
            </a:r>
            <a:r>
              <a:rPr lang="en-US" sz="2600" i="1" dirty="0" err="1"/>
              <a:t>kontekstā</a:t>
            </a:r>
            <a:r>
              <a:rPr lang="en-US" sz="2600" i="1" dirty="0"/>
              <a:t> </a:t>
            </a:r>
            <a:r>
              <a:rPr lang="en-US" sz="2600" i="1" dirty="0" smtClean="0"/>
              <a:t>…</a:t>
            </a:r>
            <a:r>
              <a:rPr lang="pl-PL" sz="2600" i="1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endParaRPr lang="pl-PL" dirty="0"/>
          </a:p>
          <a:p>
            <a:pPr marL="228600" lvl="1">
              <a:spcBef>
                <a:spcPts val="1000"/>
              </a:spcBef>
            </a:pPr>
            <a:r>
              <a:rPr lang="en-GB" sz="2800" dirty="0" err="1"/>
              <a:t>Jauna</a:t>
            </a:r>
            <a:r>
              <a:rPr lang="en-GB" sz="2800" dirty="0"/>
              <a:t> </a:t>
            </a:r>
            <a:r>
              <a:rPr lang="en-GB" sz="2800" dirty="0" err="1"/>
              <a:t>atbilde</a:t>
            </a:r>
            <a:r>
              <a:rPr lang="en-GB" sz="2800" dirty="0"/>
              <a:t> </a:t>
            </a:r>
            <a:r>
              <a:rPr lang="en-GB" sz="2800" dirty="0" err="1"/>
              <a:t>izaicinājumiem</a:t>
            </a:r>
            <a:endParaRPr lang="pl-PL" sz="2800" dirty="0"/>
          </a:p>
          <a:p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/>
              <a:t>turpini</a:t>
            </a:r>
            <a:r>
              <a:rPr lang="en-GB" dirty="0"/>
              <a:t> </a:t>
            </a:r>
            <a:r>
              <a:rPr lang="en-GB" dirty="0" err="1"/>
              <a:t>darīt</a:t>
            </a:r>
            <a:r>
              <a:rPr lang="en-GB" dirty="0"/>
              <a:t> </a:t>
            </a:r>
            <a:r>
              <a:rPr lang="en-GB" dirty="0" err="1"/>
              <a:t>tās</a:t>
            </a:r>
            <a:r>
              <a:rPr lang="en-GB" dirty="0"/>
              <a:t> </a:t>
            </a:r>
            <a:r>
              <a:rPr lang="en-GB" dirty="0" err="1"/>
              <a:t>pašas</a:t>
            </a:r>
            <a:r>
              <a:rPr lang="en-GB" dirty="0"/>
              <a:t> </a:t>
            </a:r>
            <a:r>
              <a:rPr lang="en-GB" dirty="0" err="1"/>
              <a:t>lietas</a:t>
            </a:r>
            <a:r>
              <a:rPr lang="en-GB" dirty="0"/>
              <a:t> …………..</a:t>
            </a:r>
            <a:endParaRPr lang="pl-PL" dirty="0"/>
          </a:p>
          <a:p>
            <a:pPr lvl="1"/>
            <a:r>
              <a:rPr lang="pl-PL" dirty="0" err="1" smtClean="0"/>
              <a:t>Zivsaimniecībai</a:t>
            </a:r>
            <a:r>
              <a:rPr lang="pl-PL" dirty="0" smtClean="0"/>
              <a:t> </a:t>
            </a:r>
            <a:r>
              <a:rPr lang="pl-PL" dirty="0" err="1" smtClean="0"/>
              <a:t>nozīmīgās</a:t>
            </a:r>
            <a:r>
              <a:rPr lang="pl-PL" dirty="0" smtClean="0"/>
              <a:t> </a:t>
            </a:r>
            <a:r>
              <a:rPr lang="pl-PL" dirty="0" err="1" smtClean="0"/>
              <a:t>teritorijās</a:t>
            </a:r>
            <a:r>
              <a:rPr lang="pl-PL" dirty="0" smtClean="0"/>
              <a:t> </a:t>
            </a:r>
            <a:r>
              <a:rPr lang="pl-PL" dirty="0" err="1" smtClean="0"/>
              <a:t>nepieciešami</a:t>
            </a:r>
            <a:r>
              <a:rPr lang="pl-PL" dirty="0" smtClean="0"/>
              <a:t> </a:t>
            </a:r>
            <a:r>
              <a:rPr lang="pl-PL" dirty="0" err="1" smtClean="0"/>
              <a:t>jauni</a:t>
            </a:r>
            <a:r>
              <a:rPr lang="pl-PL" dirty="0" smtClean="0"/>
              <a:t> </a:t>
            </a:r>
            <a:r>
              <a:rPr lang="pl-PL" dirty="0" err="1" smtClean="0"/>
              <a:t>risinājumi</a:t>
            </a:r>
            <a:endParaRPr lang="pl-PL" dirty="0" smtClean="0"/>
          </a:p>
          <a:p>
            <a:pPr lvl="1"/>
            <a:endParaRPr lang="en-GB" dirty="0"/>
          </a:p>
          <a:p>
            <a:r>
              <a:rPr lang="en-GB" dirty="0" err="1" smtClean="0"/>
              <a:t>Radikālas</a:t>
            </a:r>
            <a:r>
              <a:rPr lang="en-GB" dirty="0" smtClean="0"/>
              <a:t> </a:t>
            </a:r>
            <a:r>
              <a:rPr lang="en-GB" dirty="0" err="1" smtClean="0"/>
              <a:t>vai</a:t>
            </a:r>
            <a:r>
              <a:rPr lang="en-GB" dirty="0" smtClean="0"/>
              <a:t> </a:t>
            </a:r>
            <a:r>
              <a:rPr lang="en-GB" dirty="0" err="1" smtClean="0"/>
              <a:t>pakāpeniskas</a:t>
            </a:r>
            <a:r>
              <a:rPr lang="en-GB" dirty="0" smtClean="0"/>
              <a:t>?</a:t>
            </a:r>
            <a:endParaRPr lang="en-GB" dirty="0"/>
          </a:p>
          <a:p>
            <a:r>
              <a:rPr lang="en-GB" dirty="0" err="1" smtClean="0"/>
              <a:t>Iedrošināt</a:t>
            </a:r>
            <a:r>
              <a:rPr lang="en-GB" dirty="0" smtClean="0"/>
              <a:t> </a:t>
            </a:r>
            <a:r>
              <a:rPr lang="en-GB" dirty="0" err="1" smtClean="0"/>
              <a:t>vietējos</a:t>
            </a:r>
            <a:r>
              <a:rPr lang="en-GB" dirty="0" smtClean="0"/>
              <a:t> </a:t>
            </a:r>
            <a:r>
              <a:rPr lang="en-GB" dirty="0" err="1" smtClean="0"/>
              <a:t>civēkus</a:t>
            </a:r>
            <a:r>
              <a:rPr lang="en-GB" dirty="0" smtClean="0"/>
              <a:t> </a:t>
            </a:r>
            <a:r>
              <a:rPr lang="en-GB" dirty="0" err="1" smtClean="0"/>
              <a:t>rast</a:t>
            </a:r>
            <a:r>
              <a:rPr lang="en-GB" dirty="0" smtClean="0"/>
              <a:t> </a:t>
            </a:r>
            <a:r>
              <a:rPr lang="en-GB" dirty="0" err="1" smtClean="0"/>
              <a:t>jaunus</a:t>
            </a:r>
            <a:r>
              <a:rPr lang="en-GB" dirty="0" smtClean="0"/>
              <a:t> </a:t>
            </a:r>
            <a:r>
              <a:rPr lang="en-GB" dirty="0" err="1" smtClean="0"/>
              <a:t>risinājumus</a:t>
            </a:r>
            <a:endParaRPr lang="en-GB" dirty="0" smtClean="0"/>
          </a:p>
          <a:p>
            <a:r>
              <a:rPr lang="en-GB" dirty="0" err="1" smtClean="0"/>
              <a:t>Mācīties</a:t>
            </a:r>
            <a:r>
              <a:rPr lang="en-GB" dirty="0" smtClean="0"/>
              <a:t> un </a:t>
            </a:r>
            <a:r>
              <a:rPr lang="en-GB" dirty="0" err="1" smtClean="0"/>
              <a:t>dalīties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5265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Kur </a:t>
            </a:r>
            <a:r>
              <a:rPr lang="pl-PL" dirty="0" err="1" smtClean="0"/>
              <a:t>mēs</a:t>
            </a:r>
            <a:r>
              <a:rPr lang="pl-PL" dirty="0" smtClean="0"/>
              <a:t> </a:t>
            </a:r>
            <a:r>
              <a:rPr lang="pl-PL" dirty="0" err="1" smtClean="0"/>
              <a:t>meklējam</a:t>
            </a:r>
            <a:r>
              <a:rPr lang="pl-PL" dirty="0" smtClean="0"/>
              <a:t> </a:t>
            </a:r>
            <a:r>
              <a:rPr lang="pl-PL" dirty="0" err="1" smtClean="0"/>
              <a:t>inovācijas</a:t>
            </a:r>
            <a:r>
              <a:rPr lang="pl-PL" dirty="0" smtClean="0"/>
              <a:t>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8655"/>
            <a:ext cx="7886700" cy="4588308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Kas </a:t>
            </a:r>
            <a:r>
              <a:rPr lang="pl-PL" dirty="0" err="1" smtClean="0"/>
              <a:t>ir</a:t>
            </a:r>
            <a:r>
              <a:rPr lang="pl-PL" dirty="0" smtClean="0"/>
              <a:t> </a:t>
            </a:r>
            <a:r>
              <a:rPr lang="pl-PL" dirty="0" err="1" smtClean="0"/>
              <a:t>jauns</a:t>
            </a:r>
            <a:r>
              <a:rPr lang="pl-PL" dirty="0" smtClean="0"/>
              <a:t> </a:t>
            </a:r>
            <a:r>
              <a:rPr lang="pl-PL" b="1" dirty="0" err="1" smtClean="0"/>
              <a:t>vietējā</a:t>
            </a:r>
            <a:r>
              <a:rPr lang="pl-PL" b="1" dirty="0" smtClean="0"/>
              <a:t> </a:t>
            </a:r>
            <a:r>
              <a:rPr lang="pl-PL" b="1" dirty="0" err="1" smtClean="0"/>
              <a:t>kontekstā</a:t>
            </a:r>
            <a:endParaRPr lang="en-GB" b="1" dirty="0"/>
          </a:p>
          <a:p>
            <a:r>
              <a:rPr lang="en-GB" b="1" dirty="0" err="1" smtClean="0"/>
              <a:t>Aktivizēšana</a:t>
            </a:r>
            <a:r>
              <a:rPr lang="en-GB" b="1" dirty="0"/>
              <a:t>:</a:t>
            </a:r>
            <a:r>
              <a:rPr lang="en-GB" b="1" dirty="0" smtClean="0"/>
              <a:t> </a:t>
            </a:r>
            <a:r>
              <a:rPr lang="en-GB" dirty="0" err="1" smtClean="0"/>
              <a:t>dinamisks</a:t>
            </a:r>
            <a:r>
              <a:rPr lang="en-GB" dirty="0" smtClean="0"/>
              <a:t> process (</a:t>
            </a:r>
            <a:r>
              <a:rPr lang="en-GB" dirty="0" err="1" smtClean="0"/>
              <a:t>nav</a:t>
            </a:r>
            <a:r>
              <a:rPr lang="en-GB" dirty="0" smtClean="0"/>
              <a:t> </a:t>
            </a:r>
            <a:r>
              <a:rPr lang="en-GB" dirty="0" err="1" smtClean="0"/>
              <a:t>pasīvs</a:t>
            </a:r>
            <a:r>
              <a:rPr lang="en-GB" dirty="0" smtClean="0"/>
              <a:t>)</a:t>
            </a:r>
            <a:endParaRPr lang="en-GB" dirty="0"/>
          </a:p>
          <a:p>
            <a:endParaRPr lang="en-GB" dirty="0"/>
          </a:p>
          <a:p>
            <a:r>
              <a:rPr lang="pl-PL" dirty="0" err="1" smtClean="0"/>
              <a:t>Jauni</a:t>
            </a:r>
            <a:r>
              <a:rPr lang="pl-PL" dirty="0" smtClean="0"/>
              <a:t> </a:t>
            </a:r>
            <a:r>
              <a:rPr lang="pl-PL" dirty="0" err="1" smtClean="0"/>
              <a:t>produkti</a:t>
            </a:r>
            <a:r>
              <a:rPr lang="pl-PL" dirty="0" smtClean="0"/>
              <a:t> / </a:t>
            </a:r>
            <a:r>
              <a:rPr lang="pl-PL" dirty="0" err="1" smtClean="0"/>
              <a:t>pakalpojumi</a:t>
            </a:r>
            <a:endParaRPr lang="pl-PL" dirty="0"/>
          </a:p>
          <a:p>
            <a:r>
              <a:rPr lang="pl-PL" dirty="0" err="1" smtClean="0"/>
              <a:t>Jauni</a:t>
            </a:r>
            <a:r>
              <a:rPr lang="pl-PL" dirty="0" smtClean="0"/>
              <a:t> </a:t>
            </a:r>
            <a:r>
              <a:rPr lang="pl-PL" dirty="0" err="1" smtClean="0"/>
              <a:t>tirgi</a:t>
            </a:r>
            <a:r>
              <a:rPr lang="pl-PL" dirty="0" smtClean="0"/>
              <a:t> / </a:t>
            </a:r>
            <a:r>
              <a:rPr lang="pl-PL" dirty="0" err="1" smtClean="0"/>
              <a:t>mārketinga</a:t>
            </a:r>
            <a:r>
              <a:rPr lang="pl-PL" dirty="0" smtClean="0"/>
              <a:t> </a:t>
            </a:r>
            <a:r>
              <a:rPr lang="pl-PL" dirty="0" err="1" smtClean="0"/>
              <a:t>metodes</a:t>
            </a:r>
            <a:endParaRPr lang="en-GB" dirty="0"/>
          </a:p>
          <a:p>
            <a:r>
              <a:rPr lang="en-GB" dirty="0" err="1" smtClean="0"/>
              <a:t>Jauni</a:t>
            </a:r>
            <a:r>
              <a:rPr lang="en-GB" dirty="0" smtClean="0"/>
              <a:t> </a:t>
            </a:r>
            <a:r>
              <a:rPr lang="en-GB" dirty="0" err="1" smtClean="0"/>
              <a:t>avoti</a:t>
            </a:r>
            <a:r>
              <a:rPr lang="en-GB" dirty="0" smtClean="0"/>
              <a:t> / </a:t>
            </a:r>
            <a:r>
              <a:rPr lang="en-GB" dirty="0" err="1" smtClean="0"/>
              <a:t>resursi</a:t>
            </a:r>
            <a:endParaRPr lang="pl-PL" dirty="0"/>
          </a:p>
          <a:p>
            <a:r>
              <a:rPr lang="pl-PL" dirty="0" err="1" smtClean="0"/>
              <a:t>Jauni</a:t>
            </a:r>
            <a:r>
              <a:rPr lang="pl-PL" dirty="0" smtClean="0"/>
              <a:t> </a:t>
            </a:r>
            <a:r>
              <a:rPr lang="pl-PL" dirty="0" err="1" smtClean="0"/>
              <a:t>procesi</a:t>
            </a:r>
            <a:r>
              <a:rPr lang="pl-PL" dirty="0" smtClean="0"/>
              <a:t> / </a:t>
            </a:r>
            <a:r>
              <a:rPr lang="pl-PL" dirty="0" err="1" smtClean="0"/>
              <a:t>organizācijas</a:t>
            </a:r>
            <a:endParaRPr lang="en-GB" dirty="0"/>
          </a:p>
          <a:p>
            <a:r>
              <a:rPr lang="en-GB" dirty="0" err="1" smtClean="0"/>
              <a:t>Nodarbinātība</a:t>
            </a:r>
            <a:endParaRPr lang="pl-PL" dirty="0"/>
          </a:p>
          <a:p>
            <a:r>
              <a:rPr lang="en-GB" dirty="0" err="1" smtClean="0"/>
              <a:t>Sociālās</a:t>
            </a:r>
            <a:r>
              <a:rPr lang="en-GB" dirty="0" smtClean="0"/>
              <a:t> </a:t>
            </a:r>
            <a:r>
              <a:rPr lang="en-GB" dirty="0" err="1" smtClean="0"/>
              <a:t>inovācijas</a:t>
            </a:r>
            <a:endParaRPr lang="es-ES" dirty="0"/>
          </a:p>
          <a:p>
            <a:endParaRPr lang="es-ES" b="1" dirty="0"/>
          </a:p>
          <a:p>
            <a:r>
              <a:rPr lang="es-ES" b="1" dirty="0" smtClean="0"/>
              <a:t>EKSPERIMENTI </a:t>
            </a:r>
            <a:r>
              <a:rPr lang="es-ES" dirty="0"/>
              <a:t>– </a:t>
            </a:r>
            <a:r>
              <a:rPr lang="es-ES" dirty="0" err="1" smtClean="0"/>
              <a:t>iegūtās</a:t>
            </a:r>
            <a:r>
              <a:rPr lang="es-ES" dirty="0" smtClean="0"/>
              <a:t> </a:t>
            </a:r>
            <a:r>
              <a:rPr lang="es-ES" dirty="0" err="1" smtClean="0"/>
              <a:t>atziņas</a:t>
            </a:r>
            <a:r>
              <a:rPr lang="es-ES" dirty="0" smtClean="0"/>
              <a:t> ir </a:t>
            </a:r>
            <a:r>
              <a:rPr lang="es-ES" dirty="0" err="1" smtClean="0"/>
              <a:t>pozitīvs</a:t>
            </a:r>
            <a:r>
              <a:rPr lang="es-ES" dirty="0" smtClean="0"/>
              <a:t> </a:t>
            </a:r>
            <a:r>
              <a:rPr lang="es-ES" dirty="0" err="1" smtClean="0"/>
              <a:t>rezultāts</a:t>
            </a:r>
            <a:r>
              <a:rPr lang="es-ES" dirty="0" smtClean="0"/>
              <a:t>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06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Ēdamo</a:t>
            </a:r>
            <a:r>
              <a:rPr lang="pl-PL" dirty="0" smtClean="0"/>
              <a:t> </a:t>
            </a:r>
            <a:r>
              <a:rPr lang="pl-PL" dirty="0" err="1" smtClean="0"/>
              <a:t>jūraszāļu</a:t>
            </a:r>
            <a:r>
              <a:rPr lang="pl-PL" dirty="0" smtClean="0"/>
              <a:t> </a:t>
            </a:r>
            <a:r>
              <a:rPr lang="pl-PL" dirty="0" err="1" smtClean="0"/>
              <a:t>produkcija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0" y="1639099"/>
            <a:ext cx="6687322" cy="4549665"/>
          </a:xfrm>
        </p:spPr>
      </p:pic>
      <p:pic>
        <p:nvPicPr>
          <p:cNvPr id="5" name="Picture 2" descr="Image result for commissi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5647"/>
            <a:ext cx="908538" cy="63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3701" y="6144727"/>
            <a:ext cx="4270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Bornholmas</a:t>
            </a:r>
            <a:r>
              <a:rPr lang="pl-PL" sz="2000" dirty="0" smtClean="0"/>
              <a:t> </a:t>
            </a:r>
            <a:r>
              <a:rPr lang="pl-PL" sz="2000" dirty="0" err="1" smtClean="0"/>
              <a:t>un</a:t>
            </a:r>
            <a:r>
              <a:rPr lang="pl-PL" sz="2000" dirty="0" smtClean="0"/>
              <a:t> </a:t>
            </a:r>
            <a:r>
              <a:rPr lang="pl-PL" sz="2000" dirty="0" err="1" smtClean="0"/>
              <a:t>mazo</a:t>
            </a:r>
            <a:r>
              <a:rPr lang="pl-PL" sz="2000" dirty="0" smtClean="0"/>
              <a:t> </a:t>
            </a:r>
            <a:r>
              <a:rPr lang="pl-PL" sz="2000" dirty="0" err="1" smtClean="0"/>
              <a:t>salu</a:t>
            </a:r>
            <a:r>
              <a:rPr lang="pl-PL" sz="2000" dirty="0" smtClean="0"/>
              <a:t> ZVRG, </a:t>
            </a:r>
            <a:r>
              <a:rPr lang="pl-PL" sz="2000" dirty="0" err="1" smtClean="0"/>
              <a:t>Dānija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03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Zivju</a:t>
            </a:r>
            <a:r>
              <a:rPr lang="pl-PL" dirty="0" smtClean="0"/>
              <a:t> </a:t>
            </a:r>
            <a:r>
              <a:rPr lang="pl-PL" dirty="0" err="1" smtClean="0"/>
              <a:t>tirgus</a:t>
            </a:r>
            <a:r>
              <a:rPr lang="pl-PL" dirty="0" smtClean="0"/>
              <a:t> </a:t>
            </a:r>
            <a:r>
              <a:rPr lang="pl-PL" dirty="0" err="1" smtClean="0"/>
              <a:t>Stokholmā</a:t>
            </a:r>
            <a:r>
              <a:rPr lang="pl-PL" dirty="0" smtClean="0"/>
              <a:t> – </a:t>
            </a:r>
            <a:r>
              <a:rPr lang="pl-PL" dirty="0" err="1" smtClean="0"/>
              <a:t>vietējie</a:t>
            </a:r>
            <a:r>
              <a:rPr lang="pl-PL" dirty="0" smtClean="0"/>
              <a:t> </a:t>
            </a:r>
            <a:r>
              <a:rPr lang="pl-PL" dirty="0" err="1" smtClean="0"/>
              <a:t>zvejnieki</a:t>
            </a:r>
            <a:r>
              <a:rPr lang="pl-PL" dirty="0" smtClean="0"/>
              <a:t> </a:t>
            </a:r>
            <a:r>
              <a:rPr lang="pl-PL" dirty="0" err="1" smtClean="0"/>
              <a:t>ieņem</a:t>
            </a:r>
            <a:r>
              <a:rPr lang="pl-PL" dirty="0" smtClean="0"/>
              <a:t> </a:t>
            </a:r>
            <a:r>
              <a:rPr lang="pl-PL" dirty="0" err="1" smtClean="0"/>
              <a:t>pilsētu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18" y="2001077"/>
            <a:ext cx="6178504" cy="4122221"/>
          </a:xfrm>
        </p:spPr>
      </p:pic>
      <p:pic>
        <p:nvPicPr>
          <p:cNvPr id="5" name="Picture 2" descr="Image result for commissi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5647"/>
            <a:ext cx="908538" cy="63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6959" y="6233629"/>
            <a:ext cx="3033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Stokholmas</a:t>
            </a:r>
            <a:r>
              <a:rPr lang="pl-PL" sz="2000" dirty="0" smtClean="0"/>
              <a:t> ZVRG, </a:t>
            </a:r>
            <a:r>
              <a:rPr lang="pl-PL" sz="2000" dirty="0" err="1" smtClean="0"/>
              <a:t>Zviedrija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166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Sociālie</a:t>
            </a:r>
            <a:r>
              <a:rPr lang="pl-PL" dirty="0" smtClean="0"/>
              <a:t> </a:t>
            </a:r>
            <a:r>
              <a:rPr lang="pl-PL" dirty="0" err="1" smtClean="0"/>
              <a:t>tīkli</a:t>
            </a:r>
            <a:r>
              <a:rPr lang="pl-PL" dirty="0" smtClean="0"/>
              <a:t> </a:t>
            </a:r>
            <a:r>
              <a:rPr lang="pl-PL" dirty="0" err="1" smtClean="0"/>
              <a:t>pārdošanai</a:t>
            </a:r>
            <a:r>
              <a:rPr lang="pl-PL" dirty="0" smtClean="0"/>
              <a:t> no </a:t>
            </a:r>
            <a:r>
              <a:rPr lang="pl-PL" dirty="0" err="1" smtClean="0"/>
              <a:t>laivas</a:t>
            </a:r>
            <a:r>
              <a:rPr lang="pl-PL" dirty="0" smtClean="0"/>
              <a:t> </a:t>
            </a:r>
            <a:r>
              <a:rPr lang="pl-PL" dirty="0" err="1" smtClean="0"/>
              <a:t>tiešsaistē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06" y="1825625"/>
            <a:ext cx="5821187" cy="4351338"/>
          </a:xfrm>
        </p:spPr>
      </p:pic>
      <p:sp>
        <p:nvSpPr>
          <p:cNvPr id="5" name="TextBox 4"/>
          <p:cNvSpPr txBox="1"/>
          <p:nvPr/>
        </p:nvSpPr>
        <p:spPr>
          <a:xfrm>
            <a:off x="1429481" y="6302507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Kornvolas</a:t>
            </a:r>
            <a:r>
              <a:rPr lang="pl-PL" sz="2000" dirty="0" smtClean="0"/>
              <a:t> ZVRG, </a:t>
            </a:r>
            <a:r>
              <a:rPr lang="pl-PL" sz="2000" dirty="0"/>
              <a:t>UK</a:t>
            </a:r>
            <a:endParaRPr lang="en-GB" sz="2000" dirty="0"/>
          </a:p>
        </p:txBody>
      </p:sp>
      <p:pic>
        <p:nvPicPr>
          <p:cNvPr id="6" name="Picture 2" descr="Image result for commissi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5647"/>
            <a:ext cx="908538" cy="63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Ekspertu</a:t>
            </a:r>
            <a:r>
              <a:rPr lang="pl-PL" dirty="0" smtClean="0"/>
              <a:t> </a:t>
            </a:r>
            <a:r>
              <a:rPr lang="pl-PL" dirty="0" err="1" smtClean="0"/>
              <a:t>atbalsts</a:t>
            </a:r>
            <a:r>
              <a:rPr lang="pl-PL" dirty="0" smtClean="0"/>
              <a:t> </a:t>
            </a:r>
            <a:r>
              <a:rPr lang="pl-PL" dirty="0" err="1" smtClean="0"/>
              <a:t>uzņēmējdarbībai</a:t>
            </a:r>
            <a:r>
              <a:rPr lang="pl-PL" dirty="0" smtClean="0"/>
              <a:t> </a:t>
            </a:r>
            <a:r>
              <a:rPr lang="pl-PL" dirty="0" err="1" smtClean="0"/>
              <a:t>zivsaimniecībā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71" y="1825625"/>
            <a:ext cx="6568057" cy="4351338"/>
          </a:xfrm>
        </p:spPr>
      </p:pic>
      <p:pic>
        <p:nvPicPr>
          <p:cNvPr id="5" name="Picture 2" descr="Image result for commissi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5647"/>
            <a:ext cx="908538" cy="63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9481" y="6302507"/>
            <a:ext cx="3018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Ziemeļu</a:t>
            </a:r>
            <a:r>
              <a:rPr lang="pl-PL" sz="2000" dirty="0" smtClean="0"/>
              <a:t> </a:t>
            </a:r>
            <a:r>
              <a:rPr lang="pl-PL" sz="2000" dirty="0" err="1" smtClean="0"/>
              <a:t>Devonas</a:t>
            </a:r>
            <a:r>
              <a:rPr lang="pl-PL" sz="2000" dirty="0" smtClean="0"/>
              <a:t> ZVRG, </a:t>
            </a:r>
            <a:r>
              <a:rPr lang="pl-PL" sz="2000" dirty="0"/>
              <a:t>UK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213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EMPREMAR: </a:t>
            </a:r>
            <a:r>
              <a:rPr lang="pl-PL" dirty="0" err="1"/>
              <a:t>u</a:t>
            </a:r>
            <a:r>
              <a:rPr lang="pl-PL" dirty="0" err="1" smtClean="0"/>
              <a:t>zņēmējdarbības</a:t>
            </a:r>
            <a:r>
              <a:rPr lang="pl-PL" dirty="0" smtClean="0"/>
              <a:t> </a:t>
            </a:r>
            <a:r>
              <a:rPr lang="pl-PL" dirty="0" err="1" smtClean="0"/>
              <a:t>mentorings</a:t>
            </a:r>
            <a:r>
              <a:rPr lang="pl-PL" dirty="0" smtClean="0"/>
              <a:t> </a:t>
            </a:r>
            <a:r>
              <a:rPr lang="pl-PL" dirty="0" err="1" smtClean="0"/>
              <a:t>zivsaimniecībā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69" y="1825625"/>
            <a:ext cx="6997661" cy="4351338"/>
          </a:xfrm>
        </p:spPr>
      </p:pic>
      <p:sp>
        <p:nvSpPr>
          <p:cNvPr id="5" name="TextBox 4"/>
          <p:cNvSpPr txBox="1"/>
          <p:nvPr/>
        </p:nvSpPr>
        <p:spPr>
          <a:xfrm>
            <a:off x="1429481" y="6302507"/>
            <a:ext cx="2670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Finisterra</a:t>
            </a:r>
            <a:r>
              <a:rPr lang="pl-PL" sz="2000" dirty="0" smtClean="0"/>
              <a:t> ZVRG, </a:t>
            </a:r>
            <a:r>
              <a:rPr lang="pl-PL" sz="2000" dirty="0" err="1" smtClean="0"/>
              <a:t>Spānija</a:t>
            </a:r>
            <a:endParaRPr lang="en-GB" sz="2000" dirty="0"/>
          </a:p>
        </p:txBody>
      </p:sp>
      <p:pic>
        <p:nvPicPr>
          <p:cNvPr id="6" name="Picture 2" descr="Image result for commissi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5647"/>
            <a:ext cx="908538" cy="63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6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57" y="365128"/>
            <a:ext cx="877650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100% </a:t>
            </a:r>
            <a:r>
              <a:rPr lang="es-ES" dirty="0" err="1" smtClean="0"/>
              <a:t>praktiskas</a:t>
            </a:r>
            <a:r>
              <a:rPr lang="es-ES" dirty="0" smtClean="0"/>
              <a:t> </a:t>
            </a:r>
            <a:r>
              <a:rPr lang="es-ES" dirty="0" err="1" smtClean="0"/>
              <a:t>apmācības</a:t>
            </a:r>
            <a:r>
              <a:rPr lang="es-ES" dirty="0" smtClean="0"/>
              <a:t> + </a:t>
            </a:r>
            <a:r>
              <a:rPr lang="es-ES" dirty="0" err="1" smtClean="0"/>
              <a:t>tīklošanās</a:t>
            </a:r>
            <a:r>
              <a:rPr lang="es-ES" dirty="0" smtClean="0"/>
              <a:t> + </a:t>
            </a:r>
            <a:r>
              <a:rPr lang="es-ES" dirty="0" err="1" smtClean="0"/>
              <a:t>investīcijas</a:t>
            </a:r>
            <a:r>
              <a:rPr lang="es-ES" dirty="0" smtClean="0"/>
              <a:t> </a:t>
            </a:r>
            <a:r>
              <a:rPr lang="lv-LV" dirty="0" smtClean="0"/>
              <a:t>jaunajiem zvejniekiem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16" y="2001077"/>
            <a:ext cx="6117293" cy="4056617"/>
          </a:xfrm>
        </p:spPr>
      </p:pic>
      <p:sp>
        <p:nvSpPr>
          <p:cNvPr id="5" name="TextBox 4"/>
          <p:cNvSpPr txBox="1"/>
          <p:nvPr/>
        </p:nvSpPr>
        <p:spPr>
          <a:xfrm>
            <a:off x="1429481" y="6302507"/>
            <a:ext cx="2178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ESKO </a:t>
            </a:r>
            <a:r>
              <a:rPr lang="pl-PL" sz="2000" dirty="0" smtClean="0"/>
              <a:t>ZVRG, </a:t>
            </a:r>
            <a:r>
              <a:rPr lang="pl-PL" sz="2000" dirty="0" err="1" smtClean="0"/>
              <a:t>Somija</a:t>
            </a:r>
            <a:endParaRPr lang="en-GB" sz="2000" dirty="0"/>
          </a:p>
        </p:txBody>
      </p:sp>
      <p:pic>
        <p:nvPicPr>
          <p:cNvPr id="6" name="Picture 2" descr="Image result for commissi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5647"/>
            <a:ext cx="908538" cy="63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3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RNET2020_v0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RNET2020_v0" id="{3C67DAF7-CF5C-4DF2-9DAA-973873C9AF5C}" vid="{BC3C5672-C9AA-4858-99A1-ED6556E695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FARNET2020_v0</Template>
  <TotalTime>1053</TotalTime>
  <Words>352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FARNET2020_v0</vt:lpstr>
      <vt:lpstr>Meklējot jaunus risinājumus: atbalsts inovācijām SVVA pieejā</vt:lpstr>
      <vt:lpstr>Kāpēc inovācijas?</vt:lpstr>
      <vt:lpstr>Kur mēs meklējam inovācijas?</vt:lpstr>
      <vt:lpstr>Ēdamo jūraszāļu produkcija</vt:lpstr>
      <vt:lpstr>Zivju tirgus Stokholmā – vietējie zvejnieki ieņem pilsētu</vt:lpstr>
      <vt:lpstr>Sociālie tīkli pārdošanai no laivas tiešsaistē</vt:lpstr>
      <vt:lpstr>Ekspertu atbalsts uzņēmējdarbībai zivsaimniecībā</vt:lpstr>
      <vt:lpstr>EMPREMAR: uzņēmējdarbības mentorings zivsaimniecībā</vt:lpstr>
      <vt:lpstr>100% praktiskas apmācības + tīklošanās + investīcijas jaunajiem zvejniekiem</vt:lpstr>
      <vt:lpstr>Iegūtās atziņas:  inovācijas LEADER</vt:lpstr>
      <vt:lpstr>Riski</vt:lpstr>
      <vt:lpstr>Atbildība par inovāciju...</vt:lpstr>
      <vt:lpstr>farnet.eu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FARNET Support Unit</dc:creator>
  <cp:lastModifiedBy>Aiva Saulīte</cp:lastModifiedBy>
  <cp:revision>80</cp:revision>
  <dcterms:created xsi:type="dcterms:W3CDTF">2016-02-18T14:54:27Z</dcterms:created>
  <dcterms:modified xsi:type="dcterms:W3CDTF">2017-09-29T06:44:35Z</dcterms:modified>
</cp:coreProperties>
</file>