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56" r:id="rId2"/>
    <p:sldId id="257" r:id="rId3"/>
    <p:sldId id="258" r:id="rId4"/>
    <p:sldId id="263" r:id="rId5"/>
    <p:sldId id="259" r:id="rId6"/>
    <p:sldId id="260" r:id="rId7"/>
    <p:sldId id="262" r:id="rId8"/>
    <p:sldId id="261" r:id="rId9"/>
  </p:sldIdLst>
  <p:sldSz cx="9144000" cy="6858000" type="screen4x3"/>
  <p:notesSz cx="6797675" cy="9926638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7696" autoAdjust="0"/>
  </p:normalViewPr>
  <p:slideViewPr>
    <p:cSldViewPr>
      <p:cViewPr>
        <p:scale>
          <a:sx n="65" d="100"/>
          <a:sy n="65" d="100"/>
        </p:scale>
        <p:origin x="-1314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12C5CB-5B00-4566-B5B4-7C0F693EF165}" type="datetimeFigureOut">
              <a:rPr lang="lv-LV" smtClean="0"/>
              <a:t>2017.11.30.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DCD82E-5DA9-42D7-9997-B7932039078B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62388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DC43F-A4E4-4413-BA3D-59F0668865B2}" type="datetimeFigureOut">
              <a:rPr lang="lv-LV" smtClean="0"/>
              <a:t>2017.11.30.</a:t>
            </a:fld>
            <a:endParaRPr lang="lv-LV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lv-LV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413305-CD94-4F86-9577-E689D5480345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207945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v-LV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7413305-CD94-4F86-9577-E689D5480345}" type="slidenum">
              <a:rPr lang="lv-LV" smtClean="0"/>
              <a:t>2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8173538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DB57-0C11-42A7-88FB-72585ABE34D2}" type="datetimeFigureOut">
              <a:rPr lang="lv-LV" smtClean="0"/>
              <a:t>2017.11.30.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1705-09DB-43B0-98FE-91A2F5031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6710285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DB57-0C11-42A7-88FB-72585ABE34D2}" type="datetimeFigureOut">
              <a:rPr lang="lv-LV" smtClean="0"/>
              <a:t>2017.11.30.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1705-09DB-43B0-98FE-91A2F5031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1445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DB57-0C11-42A7-88FB-72585ABE34D2}" type="datetimeFigureOut">
              <a:rPr lang="lv-LV" smtClean="0"/>
              <a:t>2017.11.30.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1705-09DB-43B0-98FE-91A2F5031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501057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DB57-0C11-42A7-88FB-72585ABE34D2}" type="datetimeFigureOut">
              <a:rPr lang="lv-LV" smtClean="0"/>
              <a:t>2017.11.30.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1705-09DB-43B0-98FE-91A2F5031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02550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DB57-0C11-42A7-88FB-72585ABE34D2}" type="datetimeFigureOut">
              <a:rPr lang="lv-LV" smtClean="0"/>
              <a:t>2017.11.30.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1705-09DB-43B0-98FE-91A2F5031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972060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DB57-0C11-42A7-88FB-72585ABE34D2}" type="datetimeFigureOut">
              <a:rPr lang="lv-LV" smtClean="0"/>
              <a:t>2017.11.30.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1705-09DB-43B0-98FE-91A2F5031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4093768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DB57-0C11-42A7-88FB-72585ABE34D2}" type="datetimeFigureOut">
              <a:rPr lang="lv-LV" smtClean="0"/>
              <a:t>2017.11.30.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1705-09DB-43B0-98FE-91A2F5031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131256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DB57-0C11-42A7-88FB-72585ABE34D2}" type="datetimeFigureOut">
              <a:rPr lang="lv-LV" smtClean="0"/>
              <a:t>2017.11.30.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1705-09DB-43B0-98FE-91A2F5031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87461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DB57-0C11-42A7-88FB-72585ABE34D2}" type="datetimeFigureOut">
              <a:rPr lang="lv-LV" smtClean="0"/>
              <a:t>2017.11.30.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1705-09DB-43B0-98FE-91A2F5031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544750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DB57-0C11-42A7-88FB-72585ABE34D2}" type="datetimeFigureOut">
              <a:rPr lang="lv-LV" smtClean="0"/>
              <a:t>2017.11.30.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1705-09DB-43B0-98FE-91A2F5031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686671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v-LV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59DB57-0C11-42A7-88FB-72585ABE34D2}" type="datetimeFigureOut">
              <a:rPr lang="lv-LV" smtClean="0"/>
              <a:t>2017.11.30.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0A1705-09DB-43B0-98FE-91A2F5031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871057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lv-LV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v-LV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59DB57-0C11-42A7-88FB-72585ABE34D2}" type="datetimeFigureOut">
              <a:rPr lang="lv-LV" smtClean="0"/>
              <a:t>2017.11.30.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0A1705-09DB-43B0-98FE-91A2F5031E47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247179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v-LV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268761"/>
            <a:ext cx="7772400" cy="2331690"/>
          </a:xfrm>
        </p:spPr>
        <p:txBody>
          <a:bodyPr>
            <a:normAutofit fontScale="90000"/>
          </a:bodyPr>
          <a:lstStyle/>
          <a:p>
            <a:r>
              <a:rPr lang="lv-LV" b="1" dirty="0"/>
              <a:t>Valsts Zivsaimniecības sadarbības tīkls - palīgs informācijas un pieredzes apmaiņai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95736" y="4221088"/>
            <a:ext cx="6400800" cy="1752600"/>
          </a:xfrm>
        </p:spPr>
        <p:txBody>
          <a:bodyPr>
            <a:normAutofit/>
          </a:bodyPr>
          <a:lstStyle/>
          <a:p>
            <a:pPr algn="r"/>
            <a:r>
              <a:rPr lang="lv-LV" sz="2800" dirty="0"/>
              <a:t>Valsts Zivsaimniecības Sadarbības tīkla Sekretariāta vadītājs </a:t>
            </a:r>
            <a:endParaRPr lang="lv-LV" sz="2800" dirty="0" smtClean="0"/>
          </a:p>
          <a:p>
            <a:pPr algn="r"/>
            <a:r>
              <a:rPr lang="lv-LV" sz="2800" dirty="0" smtClean="0"/>
              <a:t>Edgars </a:t>
            </a:r>
            <a:r>
              <a:rPr lang="lv-LV" sz="2800" dirty="0"/>
              <a:t>Linde</a:t>
            </a:r>
          </a:p>
        </p:txBody>
      </p:sp>
    </p:spTree>
    <p:extLst>
      <p:ext uri="{BB962C8B-B14F-4D97-AF65-F5344CB8AC3E}">
        <p14:creationId xmlns:p14="http://schemas.microsoft.com/office/powerpoint/2010/main" val="7872000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008112"/>
          </a:xfrm>
        </p:spPr>
        <p:txBody>
          <a:bodyPr/>
          <a:lstStyle/>
          <a:p>
            <a:r>
              <a:rPr lang="lv-LV" b="1" dirty="0"/>
              <a:t>Piekrastes zivsaimniecība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137323"/>
          </a:xfrm>
        </p:spPr>
        <p:txBody>
          <a:bodyPr>
            <a:normAutofit/>
          </a:bodyPr>
          <a:lstStyle/>
          <a:p>
            <a:r>
              <a:rPr lang="lv-LV" sz="2600" b="1" dirty="0"/>
              <a:t>ZST aktivitāšu ietvaros:</a:t>
            </a:r>
          </a:p>
          <a:p>
            <a:pPr lvl="1"/>
            <a:r>
              <a:rPr lang="lv-LV" sz="2600" dirty="0"/>
              <a:t>veicināta piekrastes zvejnieku NVO aktivitāte;</a:t>
            </a:r>
          </a:p>
          <a:p>
            <a:pPr lvl="1"/>
            <a:r>
              <a:rPr lang="lv-LV" sz="2600" dirty="0" smtClean="0"/>
              <a:t>mācību </a:t>
            </a:r>
            <a:r>
              <a:rPr lang="lv-LV" sz="2600" dirty="0"/>
              <a:t>un pieredzes apmaiņas brauciens </a:t>
            </a:r>
            <a:r>
              <a:rPr lang="lv-LV" sz="2600" dirty="0" smtClean="0"/>
              <a:t>uz Somiju.</a:t>
            </a:r>
          </a:p>
          <a:p>
            <a:pPr lvl="1"/>
            <a:r>
              <a:rPr lang="lv-LV" sz="2600" dirty="0" smtClean="0"/>
              <a:t>palielināta </a:t>
            </a:r>
            <a:r>
              <a:rPr lang="lv-LV" sz="2600" dirty="0"/>
              <a:t>ekonomiskā aktivitāte </a:t>
            </a:r>
            <a:r>
              <a:rPr lang="lv-LV" sz="2600" dirty="0" smtClean="0"/>
              <a:t>piekrastes zivsaimniecības uzņēmumos;</a:t>
            </a:r>
          </a:p>
          <a:p>
            <a:pPr lvl="1"/>
            <a:r>
              <a:rPr lang="lv-LV" sz="2600" dirty="0"/>
              <a:t>v</a:t>
            </a:r>
            <a:r>
              <a:rPr lang="lv-LV" sz="2600" dirty="0" smtClean="0"/>
              <a:t>eicināta inovatīvu ideju ģenerēšana.</a:t>
            </a:r>
          </a:p>
          <a:p>
            <a:pPr marL="457200" lvl="1" indent="0">
              <a:buNone/>
            </a:pPr>
            <a:endParaRPr lang="lv-LV" dirty="0"/>
          </a:p>
          <a:p>
            <a:pPr marL="457200" lvl="1" indent="0">
              <a:buNone/>
            </a:pPr>
            <a:endParaRPr lang="lv-LV" dirty="0"/>
          </a:p>
        </p:txBody>
      </p:sp>
    </p:spTree>
    <p:extLst>
      <p:ext uri="{BB962C8B-B14F-4D97-AF65-F5344CB8AC3E}">
        <p14:creationId xmlns:p14="http://schemas.microsoft.com/office/powerpoint/2010/main" val="4210446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lv-LV" b="1" dirty="0"/>
              <a:t>Piekrastes zivsaimniecības</a:t>
            </a:r>
            <a:br>
              <a:rPr lang="lv-LV" b="1" dirty="0"/>
            </a:br>
            <a:r>
              <a:rPr lang="lv-LV" b="1" dirty="0"/>
              <a:t>popularizēšana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4834880" cy="3777283"/>
          </a:xfrm>
        </p:spPr>
        <p:txBody>
          <a:bodyPr>
            <a:normAutofit/>
          </a:bodyPr>
          <a:lstStyle/>
          <a:p>
            <a:r>
              <a:rPr lang="lv-LV" sz="2800" dirty="0" smtClean="0"/>
              <a:t>Brauc </a:t>
            </a:r>
            <a:r>
              <a:rPr lang="lv-LV" sz="2800" dirty="0"/>
              <a:t>ciemos, – te ir zivis</a:t>
            </a:r>
            <a:r>
              <a:rPr lang="lv-LV" sz="2800" dirty="0" smtClean="0"/>
              <a:t>!</a:t>
            </a:r>
          </a:p>
          <a:p>
            <a:pPr marL="0" indent="0">
              <a:buNone/>
            </a:pPr>
            <a:endParaRPr lang="lv-LV" sz="2800" dirty="0" smtClean="0"/>
          </a:p>
          <a:p>
            <a:pPr marL="0" indent="0">
              <a:buNone/>
            </a:pPr>
            <a:endParaRPr lang="lv-LV" sz="2800" dirty="0"/>
          </a:p>
          <a:p>
            <a:pPr marL="0" indent="0">
              <a:buNone/>
            </a:pPr>
            <a:endParaRPr lang="lv-LV" sz="2800" dirty="0" smtClean="0"/>
          </a:p>
          <a:p>
            <a:pPr marL="0" indent="0">
              <a:buNone/>
            </a:pPr>
            <a:r>
              <a:rPr lang="lv-LV" sz="2800" dirty="0" smtClean="0"/>
              <a:t>ZST </a:t>
            </a:r>
            <a:r>
              <a:rPr lang="lv-LV" sz="2800" dirty="0"/>
              <a:t>iespējas: attīstīt </a:t>
            </a:r>
            <a:r>
              <a:rPr lang="lv-LV" sz="2800" dirty="0" smtClean="0"/>
              <a:t>atvērto durvju </a:t>
            </a:r>
            <a:r>
              <a:rPr lang="lv-LV" sz="2800" dirty="0"/>
              <a:t>dienu konceptu arī </a:t>
            </a:r>
            <a:r>
              <a:rPr lang="lv-LV" sz="2800" dirty="0" smtClean="0"/>
              <a:t>citās piekrastes </a:t>
            </a:r>
            <a:r>
              <a:rPr lang="lv-LV" sz="2800" dirty="0"/>
              <a:t>teritorijās.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058" y="2147825"/>
            <a:ext cx="3312368" cy="46824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1083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My Pictures\pec07_2017\Nāc_ciemos_te_ir_zivis\IMG_0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60032" cy="324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4" y="-2"/>
            <a:ext cx="4860036" cy="3240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263" y="3240022"/>
            <a:ext cx="5426967" cy="36179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G:\My Pictures\pec07_2017\Nāc_ciemos_te_ir_zivis\IMG_032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2" y="3240022"/>
            <a:ext cx="3739852" cy="249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97" t="23502" r="35093" b="19800"/>
          <a:stretch/>
        </p:blipFill>
        <p:spPr bwMode="auto">
          <a:xfrm>
            <a:off x="-14719" y="5057428"/>
            <a:ext cx="1381884" cy="18005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 descr="G:\My Pictures\pec07_2017\Nāc_ciemos_te_ir_zivis\IMG_029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7165" y="5159602"/>
            <a:ext cx="2547598" cy="1698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639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1143000"/>
          </a:xfrm>
        </p:spPr>
        <p:txBody>
          <a:bodyPr/>
          <a:lstStyle/>
          <a:p>
            <a:r>
              <a:rPr lang="lv-LV" b="1" dirty="0" smtClean="0"/>
              <a:t>Akvakultūra</a:t>
            </a:r>
            <a:endParaRPr lang="lv-LV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>
            <a:normAutofit/>
          </a:bodyPr>
          <a:lstStyle/>
          <a:p>
            <a:r>
              <a:rPr lang="lv-LV" sz="2600" dirty="0" smtClean="0"/>
              <a:t>Akvakultūras </a:t>
            </a:r>
            <a:r>
              <a:rPr lang="lv-LV" sz="2600" dirty="0"/>
              <a:t>NVO aktivitāte;</a:t>
            </a:r>
          </a:p>
          <a:p>
            <a:r>
              <a:rPr lang="lv-LV" sz="2600" dirty="0" smtClean="0"/>
              <a:t>Pētījums </a:t>
            </a:r>
            <a:r>
              <a:rPr lang="lv-LV" sz="2600" dirty="0"/>
              <a:t>«Dažādu karpu šķirņu mazuļu audzēšanas </a:t>
            </a:r>
            <a:r>
              <a:rPr lang="lv-LV" sz="2600" dirty="0" smtClean="0"/>
              <a:t>un salīdzināšanas </a:t>
            </a:r>
            <a:r>
              <a:rPr lang="lv-LV" sz="2600" dirty="0"/>
              <a:t>pētījums Latvijas apstākļos</a:t>
            </a:r>
            <a:r>
              <a:rPr lang="lv-LV" sz="2600" dirty="0" smtClean="0"/>
              <a:t>»;</a:t>
            </a:r>
          </a:p>
          <a:p>
            <a:r>
              <a:rPr lang="lv-LV" sz="2600" dirty="0" smtClean="0"/>
              <a:t>Pieredzes </a:t>
            </a:r>
            <a:r>
              <a:rPr lang="lv-LV" sz="2600" dirty="0"/>
              <a:t>apmaiņa starp Latvijas </a:t>
            </a:r>
            <a:r>
              <a:rPr lang="lv-LV" sz="2600" dirty="0" smtClean="0"/>
              <a:t>akvakultūras uzņēmumiem;</a:t>
            </a:r>
          </a:p>
          <a:p>
            <a:r>
              <a:rPr lang="lv-LV" sz="2600" dirty="0" smtClean="0"/>
              <a:t>Starptautiska </a:t>
            </a:r>
            <a:r>
              <a:rPr lang="lv-LV" sz="2600" dirty="0"/>
              <a:t>pieredzes apmaiņa </a:t>
            </a:r>
            <a:r>
              <a:rPr lang="lv-LV" sz="2600" dirty="0" smtClean="0"/>
              <a:t>foreļu audzēšanā Igaunijā;</a:t>
            </a:r>
          </a:p>
          <a:p>
            <a:pPr marL="0" indent="0">
              <a:buNone/>
            </a:pPr>
            <a:endParaRPr lang="lv-LV" sz="2800" dirty="0" smtClean="0"/>
          </a:p>
        </p:txBody>
      </p:sp>
    </p:spTree>
    <p:extLst>
      <p:ext uri="{BB962C8B-B14F-4D97-AF65-F5344CB8AC3E}">
        <p14:creationId xmlns:p14="http://schemas.microsoft.com/office/powerpoint/2010/main" val="3443296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1143000"/>
          </a:xfrm>
        </p:spPr>
        <p:txBody>
          <a:bodyPr/>
          <a:lstStyle/>
          <a:p>
            <a:r>
              <a:rPr lang="lv-LV" b="1" dirty="0"/>
              <a:t>ZST iespējas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lv-LV" sz="3000" b="1" dirty="0" smtClean="0"/>
              <a:t>Informācijas </a:t>
            </a:r>
            <a:r>
              <a:rPr lang="lv-LV" sz="3000" b="1" dirty="0"/>
              <a:t>pārneses </a:t>
            </a:r>
            <a:r>
              <a:rPr lang="lv-LV" sz="3000" b="1" dirty="0" smtClean="0"/>
              <a:t>nodrošināšana: </a:t>
            </a:r>
          </a:p>
          <a:p>
            <a:pPr lvl="1"/>
            <a:r>
              <a:rPr lang="lv-LV" dirty="0" smtClean="0"/>
              <a:t>labās </a:t>
            </a:r>
            <a:r>
              <a:rPr lang="lv-LV" dirty="0"/>
              <a:t>pieredzes apkopošana no citām ES valstīm dažādos jautājumos; </a:t>
            </a:r>
            <a:endParaRPr lang="lv-LV" dirty="0" smtClean="0"/>
          </a:p>
          <a:p>
            <a:pPr lvl="1"/>
            <a:r>
              <a:rPr lang="lv-LV" dirty="0" smtClean="0"/>
              <a:t>Izglītojošu un informatīvu </a:t>
            </a:r>
            <a:r>
              <a:rPr lang="lv-LV" dirty="0"/>
              <a:t>semināru organizēšana; </a:t>
            </a:r>
            <a:endParaRPr lang="lv-LV" dirty="0" smtClean="0"/>
          </a:p>
          <a:p>
            <a:pPr lvl="1"/>
            <a:r>
              <a:rPr lang="lv-LV" dirty="0" smtClean="0"/>
              <a:t>mācību </a:t>
            </a:r>
            <a:r>
              <a:rPr lang="lv-LV" dirty="0"/>
              <a:t>un pieredzes apmaiņas braucienu organizēšana</a:t>
            </a:r>
            <a:r>
              <a:rPr lang="lv-LV" dirty="0" smtClean="0"/>
              <a:t>;</a:t>
            </a:r>
          </a:p>
          <a:p>
            <a:pPr marL="457200" lvl="1" indent="0">
              <a:buNone/>
            </a:pPr>
            <a:r>
              <a:rPr lang="lv-LV" dirty="0" smtClean="0"/>
              <a:t> </a:t>
            </a:r>
          </a:p>
          <a:p>
            <a:r>
              <a:rPr lang="lv-LV" sz="3000" b="1" dirty="0"/>
              <a:t>Diskusiju, darba grupu, informatīvu semināru organizēšana</a:t>
            </a:r>
            <a:r>
              <a:rPr lang="lv-LV" sz="3000" dirty="0"/>
              <a:t> iesaistītajām pusēm, lai nodrošinātu efektīvu informācijas apmaiņu un jaunu ideju radīšanu nozarē.</a:t>
            </a:r>
          </a:p>
        </p:txBody>
      </p:sp>
    </p:spTree>
    <p:extLst>
      <p:ext uri="{BB962C8B-B14F-4D97-AF65-F5344CB8AC3E}">
        <p14:creationId xmlns:p14="http://schemas.microsoft.com/office/powerpoint/2010/main" val="28411516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5" y="692696"/>
            <a:ext cx="3960439" cy="56997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68419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44216" y="4509120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lv-LV" sz="3200" b="1" dirty="0"/>
              <a:t>Valsts Zivsaimniecības sadarbības tīkls </a:t>
            </a:r>
            <a:r>
              <a:rPr lang="lv-LV" sz="3200" b="1" dirty="0" err="1"/>
              <a:t>zivjutikls@llkc.lv</a:t>
            </a:r>
            <a:r>
              <a:rPr lang="lv-LV" sz="3200" b="1" dirty="0"/>
              <a:t> +371 63050227 </a:t>
            </a:r>
            <a:r>
              <a:rPr lang="lv-LV" sz="3200" b="1" dirty="0" err="1"/>
              <a:t>www.zivjutikls.lv</a:t>
            </a:r>
            <a:r>
              <a:rPr lang="lv-LV" sz="3200" b="1" dirty="0"/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899592" y="1412776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lv-LV" sz="4000" b="1" dirty="0"/>
              <a:t>IEROSINĀJUMIEM UN SADARBĪBAI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5355" y="2492896"/>
            <a:ext cx="2584450" cy="1543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22150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8185</TotalTime>
  <Words>170</Words>
  <Application>Microsoft Office PowerPoint</Application>
  <PresentationFormat>On-screen Show (4:3)</PresentationFormat>
  <Paragraphs>30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Valsts Zivsaimniecības sadarbības tīkls - palīgs informācijas un pieredzes apmaiņai</vt:lpstr>
      <vt:lpstr>Piekrastes zivsaimniecība</vt:lpstr>
      <vt:lpstr>Piekrastes zivsaimniecības popularizēšana</vt:lpstr>
      <vt:lpstr>PowerPoint Presentation</vt:lpstr>
      <vt:lpstr>Akvakultūra</vt:lpstr>
      <vt:lpstr>ZST iespējas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Liega Ozola</dc:creator>
  <cp:lastModifiedBy>Ilze Rūtenberga</cp:lastModifiedBy>
  <cp:revision>15</cp:revision>
  <cp:lastPrinted>2017-11-29T15:03:55Z</cp:lastPrinted>
  <dcterms:created xsi:type="dcterms:W3CDTF">2017-02-15T07:27:40Z</dcterms:created>
  <dcterms:modified xsi:type="dcterms:W3CDTF">2017-11-30T11:17:25Z</dcterms:modified>
</cp:coreProperties>
</file>