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69" r:id="rId3"/>
    <p:sldId id="256" r:id="rId4"/>
    <p:sldId id="299" r:id="rId5"/>
    <p:sldId id="258" r:id="rId6"/>
    <p:sldId id="287" r:id="rId7"/>
    <p:sldId id="277" r:id="rId8"/>
    <p:sldId id="271" r:id="rId9"/>
    <p:sldId id="276" r:id="rId10"/>
    <p:sldId id="281" r:id="rId11"/>
    <p:sldId id="279" r:id="rId12"/>
    <p:sldId id="266" r:id="rId13"/>
    <p:sldId id="297" r:id="rId14"/>
    <p:sldId id="296" r:id="rId15"/>
    <p:sldId id="294" r:id="rId16"/>
    <p:sldId id="298" r:id="rId17"/>
    <p:sldId id="289" r:id="rId18"/>
    <p:sldId id="292" r:id="rId19"/>
    <p:sldId id="290" r:id="rId20"/>
    <p:sldId id="288" r:id="rId21"/>
    <p:sldId id="291" r:id="rId22"/>
    <p:sldId id="295" r:id="rId23"/>
    <p:sldId id="293" r:id="rId24"/>
    <p:sldId id="274" r:id="rId25"/>
    <p:sldId id="275" r:id="rId26"/>
    <p:sldId id="272" r:id="rId27"/>
    <p:sldId id="273" r:id="rId28"/>
    <p:sldId id="283" r:id="rId29"/>
    <p:sldId id="285" r:id="rId30"/>
    <p:sldId id="282" r:id="rId31"/>
    <p:sldId id="263" r:id="rId32"/>
    <p:sldId id="286" r:id="rId33"/>
    <p:sldId id="264" r:id="rId3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ce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00"/>
    <a:srgbClr val="003300"/>
    <a:srgbClr val="4E236F"/>
    <a:srgbClr val="460046"/>
    <a:srgbClr val="59355D"/>
    <a:srgbClr val="660066"/>
    <a:srgbClr val="5E335F"/>
    <a:srgbClr val="4F2270"/>
    <a:srgbClr val="731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434" autoAdjust="0"/>
  </p:normalViewPr>
  <p:slideViewPr>
    <p:cSldViewPr snapToGrid="0">
      <p:cViewPr>
        <p:scale>
          <a:sx n="77" d="100"/>
          <a:sy n="77" d="100"/>
        </p:scale>
        <p:origin x="-45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984BC-9A06-43BF-84DF-DE0FD17A9F03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F5279-3C2F-48A1-991E-B1B5389DAD7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017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F5279-3C2F-48A1-991E-B1B5389DAD70}" type="slidenum">
              <a:rPr lang="lv-LV" smtClean="0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64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23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926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811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4980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390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318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973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57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1995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3495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512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2FD47-A764-4389-8F97-8D0E0DDF9C7E}" type="datetimeFigureOut">
              <a:rPr lang="lv-LV" smtClean="0"/>
              <a:t>2020.11.12.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B872E-A954-4F96-8F6F-19182029CB3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325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4493" y="529180"/>
            <a:ext cx="11765227" cy="108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lv-LV" sz="4000" dirty="0">
                <a:solidFill>
                  <a:schemeClr val="bg1"/>
                </a:solidFill>
                <a:latin typeface="Segoe Print" panose="02000600000000000000" pitchFamily="2" charset="0"/>
              </a:rPr>
              <a:t>Kā un kur satikt savas bioloģiskās</a:t>
            </a:r>
          </a:p>
          <a:p>
            <a:pPr algn="ctr">
              <a:lnSpc>
                <a:spcPct val="150000"/>
              </a:lnSpc>
            </a:pPr>
            <a:r>
              <a:rPr lang="lv-LV" sz="4000" dirty="0">
                <a:solidFill>
                  <a:schemeClr val="bg1"/>
                </a:solidFill>
                <a:latin typeface="Segoe Print" panose="02000600000000000000" pitchFamily="2" charset="0"/>
              </a:rPr>
              <a:t>produkcijas </a:t>
            </a: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pircēju?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0" y="175737"/>
            <a:ext cx="959625" cy="6377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 rot="20587482">
            <a:off x="-341912" y="2926756"/>
            <a:ext cx="3327717" cy="442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Da</a:t>
            </a:r>
            <a:r>
              <a:rPr lang="lv-LV" sz="40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ce </a:t>
            </a:r>
            <a:r>
              <a:rPr lang="lv-LV" sz="4000" b="1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Mežavilka</a:t>
            </a:r>
            <a:endParaRPr lang="lv-LV" sz="40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852742">
            <a:off x="9189098" y="3102625"/>
            <a:ext cx="2380923" cy="108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Liene </a:t>
            </a:r>
          </a:p>
          <a:p>
            <a:pPr algn="ctr">
              <a:lnSpc>
                <a:spcPct val="100000"/>
              </a:lnSpc>
            </a:pP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Klišāne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9" y="3148004"/>
            <a:ext cx="2473331" cy="3709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99" y="1862437"/>
            <a:ext cx="3282773" cy="3192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06" y="1862437"/>
            <a:ext cx="3748837" cy="49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75088"/>
            <a:ext cx="4750191" cy="1639595"/>
          </a:xfrm>
        </p:spPr>
        <p:txBody>
          <a:bodyPr>
            <a:normAutofit/>
          </a:bodyPr>
          <a:lstStyle/>
          <a:p>
            <a:pPr algn="ctr"/>
            <a:r>
              <a:rPr lang="lv-LV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PRINCIPI:</a:t>
            </a:r>
            <a:endParaRPr lang="lv-LV" sz="6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0019" y="1544255"/>
            <a:ext cx="11023341" cy="753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Radīt labu atmosfēru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15" y="1544255"/>
            <a:ext cx="3397333" cy="5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8" y="2447824"/>
            <a:ext cx="3128644" cy="41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85" y="2394428"/>
            <a:ext cx="3155207" cy="4206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539">
            <a:off x="5756444" y="619152"/>
            <a:ext cx="3279658" cy="17684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890">
            <a:off x="8276272" y="-159383"/>
            <a:ext cx="67341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75088"/>
            <a:ext cx="4750191" cy="1639595"/>
          </a:xfrm>
        </p:spPr>
        <p:txBody>
          <a:bodyPr>
            <a:normAutofit/>
          </a:bodyPr>
          <a:lstStyle/>
          <a:p>
            <a:pPr algn="ctr"/>
            <a:r>
              <a:rPr lang="lv-LV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PRINCIPI:</a:t>
            </a:r>
            <a:endParaRPr lang="lv-LV" sz="6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08660" y="1311880"/>
            <a:ext cx="4876994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Tirgus mobilitāte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30" y="3496342"/>
            <a:ext cx="4141488" cy="3106115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26058" y="1966082"/>
            <a:ext cx="3508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SIGULDĀ</a:t>
            </a:r>
            <a:endParaRPr lang="lv-LV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115869" y="1966598"/>
            <a:ext cx="2606390" cy="1501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lv-LV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ZAĻĀS VILLAS </a:t>
            </a:r>
          </a:p>
          <a:p>
            <a:pPr>
              <a:lnSpc>
                <a:spcPct val="150000"/>
              </a:lnSpc>
            </a:pPr>
            <a:r>
              <a:rPr lang="lv-LV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KVARTĀLĀ</a:t>
            </a:r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51" y="3496342"/>
            <a:ext cx="4659172" cy="3106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55" y="-372667"/>
            <a:ext cx="6236663" cy="4677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8" y="3467615"/>
            <a:ext cx="2352386" cy="31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91" y="269517"/>
            <a:ext cx="7863137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Mārketinga aktivitātes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6" y="2219704"/>
            <a:ext cx="2193619" cy="21936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39" y="1905723"/>
            <a:ext cx="2767801" cy="276780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992923" y="4923692"/>
            <a:ext cx="8510954" cy="83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>
                <a:solidFill>
                  <a:schemeClr val="bg1"/>
                </a:solidFill>
                <a:latin typeface="Segoe Print" panose="02000600000000000000" pitchFamily="2" charset="0"/>
              </a:rPr>
              <a:t>https://www.facebook.com/musubiotirgus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58" y="2275598"/>
            <a:ext cx="2580181" cy="458240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61185" y="1974816"/>
            <a:ext cx="1238098" cy="83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48</a:t>
            </a:r>
            <a:r>
              <a:rPr lang="en-US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5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868985" y="1905723"/>
            <a:ext cx="2634892" cy="834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3</a:t>
            </a:r>
            <a:r>
              <a:rPr lang="en-US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50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931" y="358573"/>
            <a:ext cx="10689905" cy="143981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Kā mēs izmantojam šo platformu?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33" y="1709335"/>
            <a:ext cx="2767801" cy="27678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46157" y="1925702"/>
            <a:ext cx="2702134" cy="134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Pasākuma ieraksts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64785" y="3486604"/>
            <a:ext cx="2702134" cy="134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Publicējam video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92477" y="4477136"/>
            <a:ext cx="2866433" cy="1251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Dalāmies </a:t>
            </a:r>
          </a:p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ar saistītām ziņām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74539" y="4903906"/>
            <a:ext cx="2327994" cy="1251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>
                <a:solidFill>
                  <a:schemeClr val="bg1"/>
                </a:solidFill>
                <a:latin typeface="Segoe Print" panose="02000600000000000000" pitchFamily="2" charset="0"/>
              </a:rPr>
              <a:t>P</a:t>
            </a:r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ublicējam</a:t>
            </a:r>
          </a:p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bildes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738148" y="2235444"/>
            <a:ext cx="3151131" cy="1251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Sazināmies </a:t>
            </a:r>
          </a:p>
          <a:p>
            <a:pPr algn="ctr"/>
            <a:r>
              <a:rPr lang="lv-LV" sz="3000" dirty="0">
                <a:solidFill>
                  <a:schemeClr val="bg1"/>
                </a:solidFill>
                <a:latin typeface="Segoe Print" panose="02000600000000000000" pitchFamily="2" charset="0"/>
              </a:rPr>
              <a:t>a</a:t>
            </a:r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r tirgotājiem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837"/>
            <a:ext cx="10163488" cy="143981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Ieteikumi, kā strādāt sociālajos: 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813" y="128909"/>
            <a:ext cx="1614615" cy="16146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34159" y="2018983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419" y="1895400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7866" y="1713536"/>
            <a:ext cx="9775668" cy="825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70000"/>
              </a:lnSpc>
            </a:pPr>
            <a:r>
              <a:rPr lang="lv-LV" sz="26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lapa ir Jūsu saimniecības=produkta vizītkarte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166" y="-33778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837"/>
            <a:ext cx="10163488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Ieteikumi kā strādāt sociālajos: 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813" y="128909"/>
            <a:ext cx="1614615" cy="16146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34159" y="2018983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419" y="1895400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7866" y="1713536"/>
            <a:ext cx="9775668" cy="825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70000"/>
              </a:lnSpc>
            </a:pPr>
            <a:r>
              <a:rPr lang="lv-LV" sz="26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lapa ir </a:t>
            </a:r>
            <a:r>
              <a:rPr lang="lv-LV" sz="26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saimniecības=produkta</a:t>
            </a: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vizītkarte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57866" y="2562722"/>
            <a:ext cx="5445712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Saprotams lietotājvārds  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@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0618" y="2750533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1146412"/>
            <a:ext cx="2048302" cy="79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3051348"/>
            <a:ext cx="2048302" cy="79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92639" y="3318681"/>
            <a:ext cx="2048302" cy="79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7520" y="-140821"/>
            <a:ext cx="15588616" cy="87643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940147" y="6006904"/>
            <a:ext cx="2166425" cy="663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334" y="0"/>
            <a:ext cx="15544942" cy="873976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69415" y="3178004"/>
            <a:ext cx="2048302" cy="79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29" y="154746"/>
            <a:ext cx="5013962" cy="1426532"/>
          </a:xfrm>
        </p:spPr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GREENFEST</a:t>
            </a:r>
            <a:endParaRPr lang="lv-LV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5" y="1904862"/>
            <a:ext cx="4087861" cy="28870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96" y="918496"/>
            <a:ext cx="3634482" cy="5139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78" y="948259"/>
            <a:ext cx="3612183" cy="510939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59791" y="5965228"/>
            <a:ext cx="2174633" cy="967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2019</a:t>
            </a:r>
            <a:endParaRPr lang="lv-LV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1983" y="4944314"/>
            <a:ext cx="2174633" cy="967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2018</a:t>
            </a:r>
            <a:endParaRPr lang="lv-LV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63928" y="5965228"/>
            <a:ext cx="2174633" cy="967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2020</a:t>
            </a:r>
            <a:endParaRPr lang="lv-LV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97410" y="294959"/>
            <a:ext cx="7863137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Ieteikumi 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94" y="370568"/>
            <a:ext cx="1243084" cy="12430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60" y="234194"/>
            <a:ext cx="1614615" cy="16146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34159" y="2018983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419" y="1895400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20589" y="1700443"/>
            <a:ext cx="11257454" cy="825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70000"/>
              </a:lnSpc>
            </a:pPr>
            <a:r>
              <a:rPr lang="lv-LV" sz="3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lapa ir </a:t>
            </a:r>
            <a:r>
              <a:rPr lang="lv-LV" sz="3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saimniecības=produkta</a:t>
            </a:r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vizītkarte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80779" y="2594557"/>
            <a:ext cx="5445712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Saprotams lietotājvārds  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@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0618" y="2750533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0523" y="3531685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50684" y="3403167"/>
            <a:ext cx="5445712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Lietojiet #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657" y="0"/>
            <a:ext cx="13520526" cy="760158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503158" y="3002507"/>
            <a:ext cx="5688842" cy="1230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568657" y="370764"/>
            <a:ext cx="3298209" cy="1212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445" y="-354842"/>
            <a:ext cx="13575532" cy="763251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688006" y="2142699"/>
            <a:ext cx="3405117" cy="1189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722263" y="3332328"/>
            <a:ext cx="5688842" cy="3125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9071"/>
            <a:ext cx="7863137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Ieteikumi darbam ar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74" y="297437"/>
            <a:ext cx="1243084" cy="12430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59" y="105115"/>
            <a:ext cx="1614615" cy="16146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04043" y="2403377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419" y="1895400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6485" y="1668077"/>
            <a:ext cx="9775668" cy="825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70000"/>
              </a:lnSpc>
            </a:pPr>
            <a:r>
              <a:rPr lang="lv-LV" sz="26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lapa ir </a:t>
            </a:r>
            <a:r>
              <a:rPr lang="lv-LV" sz="26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saimniecības=produkta</a:t>
            </a: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vizītkarte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79778" y="2548034"/>
            <a:ext cx="5445712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Saprotams lietotājvārds  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@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0618" y="2750533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0523" y="3531685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50684" y="3403167"/>
            <a:ext cx="5445712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Lietojiet #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6419" y="4393272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87283" y="4316786"/>
            <a:ext cx="7341561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Iedvesmojaties no labiem piemēriem 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44" y="3477148"/>
            <a:ext cx="3280983" cy="3280983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338081" y="5007682"/>
            <a:ext cx="7341561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«Absolūts Ēd»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40618" y="5808933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338081" y="5691828"/>
            <a:ext cx="6386552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Dalieties ar klientu atsauksmēm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20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98" y="1877450"/>
            <a:ext cx="1801994" cy="1056068"/>
          </a:xfrm>
        </p:spPr>
        <p:txBody>
          <a:bodyPr>
            <a:normAutofit/>
          </a:bodyPr>
          <a:lstStyle/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Video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8250" y="368023"/>
            <a:ext cx="7863137" cy="1439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Mārketinga </a:t>
            </a:r>
            <a:r>
              <a:rPr lang="lv-LV" sz="5000" dirty="0">
                <a:solidFill>
                  <a:schemeClr val="bg1"/>
                </a:solidFill>
                <a:latin typeface="Segoe Print" panose="02000600000000000000" pitchFamily="2" charset="0"/>
              </a:rPr>
              <a:t>aktivitātes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72744" y="3593105"/>
            <a:ext cx="9402459" cy="131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Jums nav obligāti jāfilmē sevi, esiet radoši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0306" y="2836422"/>
            <a:ext cx="9327333" cy="131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Ja sākumā nedroši, vēlāk pierod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0306" y="5266704"/>
            <a:ext cx="9719256" cy="131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Nav ieteicams vējā, troksnī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63084" y="4466623"/>
            <a:ext cx="9719256" cy="1311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Lai operators pēc iespējas taisnāk tur telefonu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60618" y="1871629"/>
            <a:ext cx="9170639" cy="1056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pašu</a:t>
            </a:r>
            <a:r>
              <a:rPr lang="en-US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spēkiem</a:t>
            </a: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1066">
            <a:off x="1421282" y="2635499"/>
            <a:ext cx="664396" cy="1384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1066">
            <a:off x="1457787" y="3392182"/>
            <a:ext cx="664396" cy="1384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1066">
            <a:off x="1443839" y="4328730"/>
            <a:ext cx="664396" cy="138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1066">
            <a:off x="1443839" y="5096004"/>
            <a:ext cx="664396" cy="1384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82" y="-40317"/>
            <a:ext cx="3769857" cy="376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603" y="228574"/>
            <a:ext cx="10053009" cy="143981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Tiešraides</a:t>
            </a:r>
            <a:r>
              <a:rPr lang="lv-LV" sz="50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(</a:t>
            </a:r>
            <a:r>
              <a:rPr lang="lv-LV" sz="5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live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)</a:t>
            </a:r>
            <a:r>
              <a:rPr lang="lv-LV" sz="50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video </a:t>
            </a:r>
            <a:r>
              <a:rPr lang="lv-LV" sz="5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20345" y="2520347"/>
            <a:ext cx="7863137" cy="1439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Kas ir </a:t>
            </a:r>
            <a:r>
              <a:rPr lang="lv-LV" sz="5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live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video?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14" y="1468530"/>
            <a:ext cx="2480733" cy="5371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11" y="1468530"/>
            <a:ext cx="2464541" cy="5336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09" y="1468531"/>
            <a:ext cx="2480733" cy="5371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5" y="1468530"/>
            <a:ext cx="2488981" cy="53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91" y="269517"/>
            <a:ext cx="7863137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Drukātie plakāti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6" y="1709335"/>
            <a:ext cx="3242670" cy="459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24" y="1709335"/>
            <a:ext cx="3242670" cy="4591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16" y="1709335"/>
            <a:ext cx="3255547" cy="46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91" y="269517"/>
            <a:ext cx="7863137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NORĀDES: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49" y="1434905"/>
            <a:ext cx="7062128" cy="5296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12" y="2150772"/>
            <a:ext cx="3549224" cy="66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91" y="269517"/>
            <a:ext cx="8588149" cy="1439818"/>
          </a:xfrm>
        </p:spPr>
        <p:txBody>
          <a:bodyPr>
            <a:normAutofit fontScale="90000"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Citas mārketinga </a:t>
            </a:r>
            <a:r>
              <a:rPr lang="lv-LV" sz="5000" dirty="0">
                <a:solidFill>
                  <a:schemeClr val="bg1"/>
                </a:solidFill>
                <a:latin typeface="Segoe Print" panose="02000600000000000000" pitchFamily="2" charset="0"/>
              </a:rPr>
              <a:t>aktivitātes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38991" y="1873328"/>
            <a:ext cx="6577706" cy="169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Preses </a:t>
            </a:r>
            <a:r>
              <a:rPr lang="lv-LV" sz="4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relīzes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6542">
            <a:off x="-836135" y="1979576"/>
            <a:ext cx="4765743" cy="52686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460222" y="3337475"/>
            <a:ext cx="8731778" cy="169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Sūtām</a:t>
            </a: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draugiem uzaicinājumus</a:t>
            </a:r>
          </a:p>
          <a:p>
            <a:pPr algn="ctr">
              <a:lnSpc>
                <a:spcPct val="150000"/>
              </a:lnSpc>
            </a:pP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UZ TIRGU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40" y="522978"/>
            <a:ext cx="7863137" cy="1439818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Secinājumi: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34159" y="2018983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6077" y="1909472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8134" y="2411885"/>
            <a:ext cx="9775668" cy="825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70000"/>
              </a:lnSpc>
            </a:pP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Ne vienmēr var aptvert visas </a:t>
            </a:r>
            <a:r>
              <a:rPr lang="lv-LV" sz="26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bio</a:t>
            </a:r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preču grupas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94161" y="2701831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83498" y="3463571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08133" y="3283576"/>
            <a:ext cx="6935823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Jādod laiks, «jāpieradina» apmeklētājs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97581" y="4233380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21118" y="5970194"/>
            <a:ext cx="7341561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Mēs turam acis un ausis vaļā,</a:t>
            </a:r>
            <a:r>
              <a:rPr lang="lv-LV" sz="300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</a:p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Esam sasējušas tikai sēkliņas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455658" y="1765100"/>
            <a:ext cx="10174914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Laba atmosfēra – atsauksmes no apmeklētājiem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085">
            <a:off x="-582414" y="1289870"/>
            <a:ext cx="3451500" cy="71922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2265">
            <a:off x="9650791" y="2276425"/>
            <a:ext cx="3451500" cy="71922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2265">
            <a:off x="7949956" y="3830525"/>
            <a:ext cx="3451500" cy="719228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593564" y="4932124"/>
            <a:ext cx="7341561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Sadarbības top, rezultāts ir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861151" y="5917329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568154" y="4078793"/>
            <a:ext cx="7341561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2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Mums noder plašās zināšanas </a:t>
            </a:r>
            <a:endParaRPr lang="lv-LV" sz="2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811052" y="5058859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40" y="253595"/>
            <a:ext cx="9108741" cy="64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520" y="214957"/>
            <a:ext cx="9073240" cy="1484580"/>
          </a:xfrm>
        </p:spPr>
        <p:txBody>
          <a:bodyPr>
            <a:normAutofit/>
          </a:bodyPr>
          <a:lstStyle/>
          <a:p>
            <a:pPr algn="ctr"/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Kā satikt savu </a:t>
            </a:r>
            <a:r>
              <a:rPr lang="lv-LV" sz="5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bio</a:t>
            </a:r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pircēju?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4520" y="1498580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8794" y="1841585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64454" y="2713545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5242" y="3585505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25894" y="3420130"/>
            <a:ext cx="9607755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Esiet datu bāzēs (novadagarsa.lv biologiski.lv)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797581" y="4233380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25894" y="1694186"/>
            <a:ext cx="10174914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ESIET REDZAMI - Sociālie konti – Jūsu vizītkarte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760" y="346110"/>
            <a:ext cx="1625304" cy="108015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141467" y="4275475"/>
            <a:ext cx="9281513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Veidojiet savas apvienības, atbalsta komandas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25894" y="2530724"/>
            <a:ext cx="8056246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Izmantojiet arī </a:t>
            </a:r>
            <a:r>
              <a:rPr lang="lv-LV" sz="3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grupas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66045" y="5856093"/>
            <a:ext cx="8750216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Dalība tirdziņos un draudzējieties ar mums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95242" y="4365729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00617" y="5932578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125893" y="5094849"/>
            <a:ext cx="9453011" cy="805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3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Tiešās pirkšanas pulciņi un specializētie veikali</a:t>
            </a:r>
            <a:endParaRPr lang="lv-LV" sz="3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95242" y="5171334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6" grpId="0"/>
      <p:bldP spid="20" grpId="0"/>
      <p:bldP spid="22" grpId="0"/>
      <p:bldP spid="23" grpId="0"/>
      <p:bldP spid="24" grpId="0"/>
      <p:bldP spid="25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891" y="261418"/>
            <a:ext cx="5196608" cy="1325563"/>
          </a:xfrm>
        </p:spPr>
        <p:txBody>
          <a:bodyPr>
            <a:noAutofit/>
          </a:bodyPr>
          <a:lstStyle/>
          <a:p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Atslēgas vārdi: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0891" y="5980137"/>
            <a:ext cx="1899754" cy="7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3092" y="3994939"/>
            <a:ext cx="3604963" cy="799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SADARBĪBA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36043" y="1991232"/>
            <a:ext cx="3407168" cy="799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GODĪGUMS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118582" y="1811053"/>
            <a:ext cx="5256223" cy="1160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SAREDZIET</a:t>
            </a:r>
          </a:p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RESURSUS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86" y="1400118"/>
            <a:ext cx="5292511" cy="3971676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187376" y="5574575"/>
            <a:ext cx="3643269" cy="796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RADOŠUMS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751401" y="3919061"/>
            <a:ext cx="3697917" cy="799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JAUTĀJIET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01" y="235789"/>
            <a:ext cx="5141196" cy="1325563"/>
          </a:xfrm>
        </p:spPr>
        <p:txBody>
          <a:bodyPr>
            <a:noAutofit/>
          </a:bodyPr>
          <a:lstStyle/>
          <a:p>
            <a:r>
              <a:rPr lang="lv-LV" sz="5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Kad tiekamies? </a:t>
            </a:r>
            <a:endParaRPr lang="lv-LV" sz="5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0891" y="5980137"/>
            <a:ext cx="1899754" cy="799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1" y="1561352"/>
            <a:ext cx="8462217" cy="475999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750269" y="235789"/>
            <a:ext cx="56600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21.novembrī</a:t>
            </a:r>
            <a:endParaRPr lang="lv-LV" sz="6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56378" y="1561352"/>
            <a:ext cx="2602229" cy="3147126"/>
          </a:xfrm>
          <a:prstGeom prst="rect">
            <a:avLst/>
          </a:prstGeom>
          <a:solidFill>
            <a:srgbClr val="FF6600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lv-LV" sz="8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SIGULDĀ</a:t>
            </a:r>
          </a:p>
          <a:p>
            <a:r>
              <a:rPr lang="lv-LV" sz="55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10:00-14:00</a:t>
            </a:r>
          </a:p>
          <a:p>
            <a:endParaRPr lang="lv-LV" sz="55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>
              <a:lnSpc>
                <a:spcPct val="170000"/>
              </a:lnSpc>
            </a:pPr>
            <a:r>
              <a:rPr lang="lv-LV" sz="55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ZAĻĀS VILLAS</a:t>
            </a:r>
          </a:p>
          <a:p>
            <a:pPr>
              <a:lnSpc>
                <a:spcPct val="170000"/>
              </a:lnSpc>
            </a:pPr>
            <a:r>
              <a:rPr lang="lv-LV" sz="55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KVARTĀLĀ</a:t>
            </a:r>
            <a:endParaRPr lang="lv-LV" sz="55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7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18" y="-103031"/>
            <a:ext cx="5072090" cy="493260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40890" y="4275786"/>
            <a:ext cx="6555346" cy="1661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Paldies par uzmanību!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0890" y="5338292"/>
            <a:ext cx="7011448" cy="1661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Facebook</a:t>
            </a: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: Mūsu </a:t>
            </a:r>
            <a:r>
              <a:rPr lang="lv-LV" sz="400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Bio</a:t>
            </a:r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tirgus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6227" y="302004"/>
            <a:ext cx="10657634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84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Kooperācijas</a:t>
            </a:r>
            <a:r>
              <a:rPr lang="en-US" sz="84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84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organizācija</a:t>
            </a:r>
            <a:r>
              <a:rPr lang="en-US" sz="84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BIO GNP </a:t>
            </a:r>
            <a:r>
              <a:rPr lang="en-US" sz="84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idejas</a:t>
            </a:r>
            <a:r>
              <a:rPr lang="en-US" sz="84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84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ietvaros</a:t>
            </a:r>
            <a:r>
              <a:rPr lang="en-US" sz="84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:</a:t>
            </a:r>
            <a:endParaRPr lang="lv-LV" sz="8400" dirty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66462" y="2416588"/>
            <a:ext cx="6971715" cy="1064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Atbalstīt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esošos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BIO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zemniekus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endParaRPr lang="lv-LV" sz="3200" dirty="0" smtClean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66460" y="3631593"/>
            <a:ext cx="9147615" cy="924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Palīdzēt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esošajiem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konvencionālajiem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lauksaimniekiem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uzsākt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bioloģisku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saimniekošanu</a:t>
            </a:r>
            <a:endParaRPr lang="lv-LV" sz="3200" dirty="0" smtClean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66460" y="4841983"/>
            <a:ext cx="9147615" cy="924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Attīstīt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tirgus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noieta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ķēdes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BIO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produktiem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, t.sk.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publiskais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iepirkums</a:t>
            </a:r>
            <a:endParaRPr lang="lv-LV" sz="3200" dirty="0" smtClean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5143" y="2523522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85143" y="3372209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85143" y="4841983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01788" y="5766590"/>
            <a:ext cx="9147615" cy="924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Palīdzēt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>
                <a:solidFill>
                  <a:schemeClr val="bg1"/>
                </a:solidFill>
                <a:latin typeface="Segoe Print" panose="02000600000000000000" pitchFamily="2" charset="0"/>
              </a:rPr>
              <a:t>s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abalansēt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noietu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ar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piedāvājumu</a:t>
            </a:r>
            <a:endParaRPr lang="lv-LV" sz="3200" dirty="0" smtClean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85143" y="5726235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 rot="21192467">
            <a:off x="4974810" y="815072"/>
            <a:ext cx="2550112" cy="9116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lv-LV" spc="-150" dirty="0" smtClean="0">
                <a:latin typeface="Segoe Print" panose="02000600000000000000" pitchFamily="2" charset="0"/>
                <a:cs typeface="Narkisim" panose="020E0502050101010101" pitchFamily="34" charset="-79"/>
              </a:rPr>
              <a:t>MĒRĶIS</a:t>
            </a:r>
            <a:endParaRPr lang="lv-LV" spc="-150" dirty="0">
              <a:latin typeface="Segoe Print" panose="02000600000000000000" pitchFamily="2" charset="0"/>
              <a:cs typeface="Narkisim" panose="020E0502050101010101" pitchFamily="34" charset="-79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79" y="1087124"/>
            <a:ext cx="5093925" cy="4953843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5122058" y="2791716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spc="-15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Iepazīstināt</a:t>
            </a:r>
            <a:r>
              <a:rPr lang="lv-LV" sz="3000" spc="-15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r>
              <a:rPr lang="lv-LV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ar </a:t>
            </a:r>
            <a:r>
              <a:rPr lang="en-US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vietējām</a:t>
            </a:r>
            <a:r>
              <a:rPr lang="en-US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lv-LV" sz="3000" spc="-150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bio</a:t>
            </a:r>
            <a:r>
              <a:rPr lang="lv-LV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 saimniecībām,</a:t>
            </a:r>
          </a:p>
          <a:p>
            <a:pPr>
              <a:lnSpc>
                <a:spcPct val="150000"/>
              </a:lnSpc>
            </a:pPr>
            <a:r>
              <a:rPr lang="lv-LV" sz="3000" spc="-150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lv-LV" sz="3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amatniekiem, meistariem un māksliniekiem</a:t>
            </a:r>
            <a:endParaRPr lang="lv-LV" sz="3200" dirty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122060" y="3725743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200" dirty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122058" y="4508816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600" b="1" spc="-15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Veicināt </a:t>
            </a:r>
            <a:r>
              <a:rPr lang="lv-LV" sz="26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sadarbību starp ražotājiem un patērētājiem</a:t>
            </a:r>
            <a:endParaRPr lang="lv-LV" sz="2600" dirty="0"/>
          </a:p>
          <a:p>
            <a:endParaRPr lang="lv-LV" sz="26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433687" y="2755431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442830" y="4463891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65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</a:t>
            </a: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 rot="21192467">
            <a:off x="363147" y="653915"/>
            <a:ext cx="2862560" cy="91166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lv-LV" spc="-150" dirty="0" smtClean="0">
                <a:latin typeface="Segoe Print" panose="02000600000000000000" pitchFamily="2" charset="0"/>
                <a:cs typeface="Narkisim" panose="020E0502050101010101" pitchFamily="34" charset="-79"/>
              </a:rPr>
              <a:t>Tirgus CV</a:t>
            </a:r>
            <a:endParaRPr lang="lv-LV" spc="-150" dirty="0">
              <a:latin typeface="Segoe Print" panose="02000600000000000000" pitchFamily="2" charset="0"/>
              <a:cs typeface="Narkisim" panose="020E0502050101010101" pitchFamily="34" charset="-79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444331" y="3428203"/>
            <a:ext cx="9587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Vidēji vienā tirgū dalībnieki – 30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47286" y="4092021"/>
            <a:ext cx="6971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200" dirty="0"/>
          </a:p>
          <a:p>
            <a:endParaRPr lang="lv-LV" sz="3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433687" y="2755431"/>
            <a:ext cx="810066" cy="6526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sz="65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45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8410">
            <a:off x="-1486825" y="2281849"/>
            <a:ext cx="4834368" cy="472795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483178" y="2362790"/>
            <a:ext cx="8508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1x mēnesī = kopā 6 tirgus dienas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44331" y="5511062"/>
            <a:ext cx="57137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spc="-150" dirty="0">
                <a:solidFill>
                  <a:schemeClr val="bg1"/>
                </a:solidFill>
                <a:latin typeface="Segoe Print" panose="02000600000000000000" pitchFamily="2" charset="0"/>
              </a:rPr>
              <a:t>6</a:t>
            </a:r>
            <a:r>
              <a:rPr lang="lv-LV" sz="4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0 dažādi tirgotāji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83178" y="1357862"/>
            <a:ext cx="8508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2020.g. 21.jūnijs   SIGULDĀ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44331" y="4444570"/>
            <a:ext cx="9587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Apmeklētāju skaits- 400/500</a:t>
            </a:r>
            <a:endParaRPr lang="lv-LV" sz="4000" spc="-15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3178" y="285169"/>
            <a:ext cx="85085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spc="-15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Pirmais regulārais BIO tirgus LV</a:t>
            </a:r>
          </a:p>
        </p:txBody>
      </p:sp>
    </p:spTree>
    <p:extLst>
      <p:ext uri="{BB962C8B-B14F-4D97-AF65-F5344CB8AC3E}">
        <p14:creationId xmlns:p14="http://schemas.microsoft.com/office/powerpoint/2010/main" val="31567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32" y="306154"/>
            <a:ext cx="4151357" cy="1359873"/>
          </a:xfrm>
        </p:spPr>
        <p:txBody>
          <a:bodyPr>
            <a:normAutofit/>
          </a:bodyPr>
          <a:lstStyle/>
          <a:p>
            <a:pPr algn="ctr"/>
            <a:r>
              <a:rPr lang="lv-LV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Principi:</a:t>
            </a:r>
            <a:endParaRPr lang="lv-LV" sz="6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3881" y="1666027"/>
            <a:ext cx="11112304" cy="91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lv-LV" sz="32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BIO SERTIFICĒTAS ZEMNIEKU SAIMNIECĪBAS</a:t>
            </a:r>
            <a:endParaRPr lang="lv-LV" sz="32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44" y="611475"/>
            <a:ext cx="1625304" cy="108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3603540"/>
            <a:ext cx="2277793" cy="3037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06" y="3028681"/>
            <a:ext cx="2708937" cy="3611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42" y="2496172"/>
            <a:ext cx="3108319" cy="4144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24" y="3217849"/>
            <a:ext cx="2567061" cy="34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75088"/>
            <a:ext cx="4750191" cy="1639595"/>
          </a:xfrm>
        </p:spPr>
        <p:txBody>
          <a:bodyPr>
            <a:normAutofit/>
          </a:bodyPr>
          <a:lstStyle/>
          <a:p>
            <a:pPr algn="ctr"/>
            <a:r>
              <a:rPr lang="lv-LV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PRINCIPI:</a:t>
            </a:r>
            <a:endParaRPr lang="lv-LV" sz="6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0167" y="1269429"/>
            <a:ext cx="11167534" cy="1136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Izcelt vietējos amatniekus un māksliniekus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" y="2235349"/>
            <a:ext cx="4093698" cy="2729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197" y="2192807"/>
            <a:ext cx="3339320" cy="4452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014" y="2455530"/>
            <a:ext cx="3067786" cy="40903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84" y="2235349"/>
            <a:ext cx="3275508" cy="436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75088"/>
            <a:ext cx="4750191" cy="1639595"/>
          </a:xfrm>
        </p:spPr>
        <p:txBody>
          <a:bodyPr>
            <a:normAutofit/>
          </a:bodyPr>
          <a:lstStyle/>
          <a:p>
            <a:pPr algn="ctr"/>
            <a:r>
              <a:rPr lang="lv-LV" sz="6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PRINCIPI:</a:t>
            </a:r>
            <a:endParaRPr lang="lv-LV" sz="6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0019" y="1544255"/>
            <a:ext cx="11023341" cy="753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lv-LV" sz="4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Atbalstīt ilgtspējīgu produktu</a:t>
            </a:r>
            <a:endParaRPr lang="lv-LV" sz="4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9" y="2410201"/>
            <a:ext cx="3176473" cy="4235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50" y="2410201"/>
            <a:ext cx="4330077" cy="2886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85" y="2410201"/>
            <a:ext cx="2909915" cy="43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421</Words>
  <Application>Microsoft Office PowerPoint</Application>
  <PresentationFormat>Custom</PresentationFormat>
  <Paragraphs>143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GREENFEST</vt:lpstr>
      <vt:lpstr>PowerPoint Presentation</vt:lpstr>
      <vt:lpstr>PowerPoint Presentation</vt:lpstr>
      <vt:lpstr>MĒRĶIS</vt:lpstr>
      <vt:lpstr>Tirgus CV</vt:lpstr>
      <vt:lpstr>Principi:</vt:lpstr>
      <vt:lpstr>PRINCIPI:</vt:lpstr>
      <vt:lpstr>PRINCIPI:</vt:lpstr>
      <vt:lpstr>PRINCIPI:</vt:lpstr>
      <vt:lpstr>PRINCIPI:</vt:lpstr>
      <vt:lpstr>Mārketinga aktivitātes</vt:lpstr>
      <vt:lpstr>Kā mēs izmantojam šo platformu?</vt:lpstr>
      <vt:lpstr>Ieteikumi, kā strādāt sociālajos: </vt:lpstr>
      <vt:lpstr>PowerPoint Presentation</vt:lpstr>
      <vt:lpstr>Ieteikumi kā strādāt sociālajos: </vt:lpstr>
      <vt:lpstr>PowerPoint Presentation</vt:lpstr>
      <vt:lpstr>PowerPoint Presentation</vt:lpstr>
      <vt:lpstr>PowerPoint Presentation</vt:lpstr>
      <vt:lpstr>Ieteikumi </vt:lpstr>
      <vt:lpstr>PowerPoint Presentation</vt:lpstr>
      <vt:lpstr>PowerPoint Presentation</vt:lpstr>
      <vt:lpstr>Ieteikumi darbam ar</vt:lpstr>
      <vt:lpstr>Video</vt:lpstr>
      <vt:lpstr>Tiešraides (live) video Facebook</vt:lpstr>
      <vt:lpstr>Drukātie plakāti</vt:lpstr>
      <vt:lpstr>NORĀDES:</vt:lpstr>
      <vt:lpstr>Citas mārketinga aktivitātes </vt:lpstr>
      <vt:lpstr>Secinājumi:</vt:lpstr>
      <vt:lpstr>Kā satikt savu bio pircēju?</vt:lpstr>
      <vt:lpstr>Atslēgas vārdi:</vt:lpstr>
      <vt:lpstr>Kad tiekamies?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DACE MEŽAVILKA</dc:title>
  <dc:creator>Dace</dc:creator>
  <cp:lastModifiedBy>User</cp:lastModifiedBy>
  <cp:revision>139</cp:revision>
  <dcterms:created xsi:type="dcterms:W3CDTF">2019-04-07T20:02:22Z</dcterms:created>
  <dcterms:modified xsi:type="dcterms:W3CDTF">2020-11-12T15:24:19Z</dcterms:modified>
</cp:coreProperties>
</file>