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3" r:id="rId5"/>
    <p:sldId id="276" r:id="rId6"/>
    <p:sldId id="292" r:id="rId7"/>
    <p:sldId id="293" r:id="rId8"/>
    <p:sldId id="289" r:id="rId9"/>
    <p:sldId id="283" r:id="rId10"/>
    <p:sldId id="284" r:id="rId11"/>
    <p:sldId id="285" r:id="rId12"/>
    <p:sldId id="286" r:id="rId13"/>
    <p:sldId id="294" r:id="rId14"/>
    <p:sldId id="288" r:id="rId15"/>
    <p:sldId id="287" r:id="rId16"/>
    <p:sldId id="290" r:id="rId17"/>
    <p:sldId id="291" r:id="rId18"/>
    <p:sldId id="264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>
          <p15:clr>
            <a:srgbClr val="A4A3A4"/>
          </p15:clr>
        </p15:guide>
        <p15:guide id="2" pos="54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  <a:srgbClr val="0065AF"/>
    <a:srgbClr val="A3B588"/>
    <a:srgbClr val="DDDDDD"/>
    <a:srgbClr val="F07E31"/>
    <a:srgbClr val="57825E"/>
    <a:srgbClr val="6E8967"/>
    <a:srgbClr val="656998"/>
    <a:srgbClr val="8BAB80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8313" autoAdjust="0"/>
  </p:normalViewPr>
  <p:slideViewPr>
    <p:cSldViewPr snapToGrid="0" snapToObjects="1">
      <p:cViewPr varScale="1">
        <p:scale>
          <a:sx n="88" d="100"/>
          <a:sy n="88" d="100"/>
        </p:scale>
        <p:origin x="1216" y="192"/>
      </p:cViewPr>
      <p:guideLst>
        <p:guide orient="horz" pos="920"/>
        <p:guide pos="54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Disseminating</c:v>
                </c:pt>
                <c:pt idx="1">
                  <c:v>Conducting</c:v>
                </c:pt>
                <c:pt idx="2">
                  <c:v>Preparing </c:v>
                </c:pt>
                <c:pt idx="3">
                  <c:v>Planning</c:v>
                </c:pt>
                <c:pt idx="4">
                  <c:v>No evaluation process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7.0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D8-4842-8A9E-626CDF85AFD7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Implementing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Disseminating</c:v>
                </c:pt>
                <c:pt idx="1">
                  <c:v>Conducting</c:v>
                </c:pt>
                <c:pt idx="2">
                  <c:v>Preparing </c:v>
                </c:pt>
                <c:pt idx="3">
                  <c:v>Planning</c:v>
                </c:pt>
                <c:pt idx="4">
                  <c:v>No evaluation process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0.0</c:v>
                </c:pt>
                <c:pt idx="1">
                  <c:v>2.0</c:v>
                </c:pt>
                <c:pt idx="2">
                  <c:v>5.0</c:v>
                </c:pt>
                <c:pt idx="3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D8-4842-8A9E-626CDF85AFD7}"/>
            </c:ext>
          </c:extLst>
        </c:ser>
        <c:ser>
          <c:idx val="3"/>
          <c:order val="2"/>
          <c:tx>
            <c:strRef>
              <c:f>Foglio1!$D$1</c:f>
              <c:strCache>
                <c:ptCount val="1"/>
                <c:pt idx="0">
                  <c:v>Not implemented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Disseminating</c:v>
                </c:pt>
                <c:pt idx="1">
                  <c:v>Conducting</c:v>
                </c:pt>
                <c:pt idx="2">
                  <c:v>Preparing </c:v>
                </c:pt>
                <c:pt idx="3">
                  <c:v>Planning</c:v>
                </c:pt>
                <c:pt idx="4">
                  <c:v>No evaluation process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7.0</c:v>
                </c:pt>
                <c:pt idx="1">
                  <c:v>25.0</c:v>
                </c:pt>
                <c:pt idx="2">
                  <c:v>30.0</c:v>
                </c:pt>
                <c:pt idx="3">
                  <c:v>22.0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D8-4842-8A9E-626CDF85A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4037840"/>
        <c:axId val="-2072522656"/>
      </c:barChart>
      <c:catAx>
        <c:axId val="2144037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it-IT"/>
          </a:p>
        </c:txPr>
        <c:crossAx val="-2072522656"/>
        <c:crosses val="autoZero"/>
        <c:auto val="1"/>
        <c:lblAlgn val="ctr"/>
        <c:lblOffset val="100"/>
        <c:noMultiLvlLbl val="0"/>
      </c:catAx>
      <c:valAx>
        <c:axId val="-207252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403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involved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82-4783-A733-42597F323EC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to be involved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82-4783-A733-42597F323EC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not involved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0">
                  <c:v>4.0</c:v>
                </c:pt>
                <c:pt idx="1">
                  <c:v>3.0</c:v>
                </c:pt>
                <c:pt idx="2">
                  <c:v>2.0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82-4783-A733-42597F323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2454256"/>
        <c:axId val="2145874048"/>
      </c:barChart>
      <c:catAx>
        <c:axId val="-207245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it-IT"/>
          </a:p>
        </c:txPr>
        <c:crossAx val="2145874048"/>
        <c:crosses val="autoZero"/>
        <c:auto val="1"/>
        <c:lblAlgn val="ctr"/>
        <c:lblOffset val="100"/>
        <c:noMultiLvlLbl val="0"/>
      </c:catAx>
      <c:valAx>
        <c:axId val="214587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7245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Planning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08-4886-8831-892A3EC1291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Preparing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08-4886-8831-892A3EC1291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Conducting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08-4886-8831-892A3EC1291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Communicating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Foglio1!$A$2:$A$8</c:f>
              <c:strCache>
                <c:ptCount val="7"/>
                <c:pt idx="0">
                  <c:v>MC</c:v>
                </c:pt>
                <c:pt idx="1">
                  <c:v>LAGs</c:v>
                </c:pt>
                <c:pt idx="2">
                  <c:v>UNI</c:v>
                </c:pt>
                <c:pt idx="3">
                  <c:v>Rur Net</c:v>
                </c:pt>
                <c:pt idx="4">
                  <c:v>Rur Ent</c:v>
                </c:pt>
                <c:pt idx="5">
                  <c:v>Adv Serv</c:v>
                </c:pt>
                <c:pt idx="6">
                  <c:v>PA</c:v>
                </c:pt>
              </c:strCache>
            </c:strRef>
          </c:cat>
          <c:val>
            <c:numRef>
              <c:f>Foglio1!$E$2:$E$8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08-4886-8831-892A3EC12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2562736"/>
        <c:axId val="-2052939120"/>
      </c:barChart>
      <c:catAx>
        <c:axId val="-2052562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it-IT"/>
          </a:p>
        </c:txPr>
        <c:crossAx val="-2052939120"/>
        <c:crosses val="autoZero"/>
        <c:auto val="1"/>
        <c:lblAlgn val="ctr"/>
        <c:lblOffset val="100"/>
        <c:noMultiLvlLbl val="0"/>
      </c:catAx>
      <c:valAx>
        <c:axId val="-205293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525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jpeg"/><Relationship Id="rId2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jpe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0D1D1-D4E2-CD48-AD35-1FDA496B547E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1FA093E-4E0E-594D-8207-8A7BA473E15E}">
      <dgm:prSet phldrT="[Testo]"/>
      <dgm:spPr/>
      <dgm:t>
        <a:bodyPr/>
        <a:lstStyle/>
        <a:p>
          <a:r>
            <a:rPr lang="it-IT" b="1" i="1" dirty="0">
              <a:latin typeface="Arial" charset="0"/>
              <a:ea typeface="Arial" charset="0"/>
              <a:cs typeface="Arial" charset="0"/>
            </a:rPr>
            <a:t>Data on </a:t>
          </a:r>
          <a:r>
            <a:rPr lang="it-IT" b="1" i="1" dirty="0" err="1">
              <a:latin typeface="Arial" charset="0"/>
              <a:ea typeface="Arial" charset="0"/>
              <a:cs typeface="Arial" charset="0"/>
            </a:rPr>
            <a:t>communication</a:t>
          </a:r>
          <a:endParaRPr lang="it-IT" b="1" i="1" dirty="0">
            <a:latin typeface="Arial" charset="0"/>
            <a:ea typeface="Arial" charset="0"/>
            <a:cs typeface="Arial" charset="0"/>
          </a:endParaRPr>
        </a:p>
      </dgm:t>
    </dgm:pt>
    <dgm:pt modelId="{AEDCDD8A-76A2-BF41-88F4-B315A1F97357}" type="parTrans" cxnId="{D16ADEB6-5BA0-8E4E-BAAA-A0E1D47CB0D5}">
      <dgm:prSet/>
      <dgm:spPr/>
      <dgm:t>
        <a:bodyPr/>
        <a:lstStyle/>
        <a:p>
          <a:endParaRPr lang="it-IT"/>
        </a:p>
      </dgm:t>
    </dgm:pt>
    <dgm:pt modelId="{A61F0CF3-29AB-564A-838F-2734351E5AEE}" type="sibTrans" cxnId="{D16ADEB6-5BA0-8E4E-BAAA-A0E1D47CB0D5}">
      <dgm:prSet/>
      <dgm:spPr>
        <a:solidFill>
          <a:schemeClr val="accent5"/>
        </a:solidFill>
      </dgm:spPr>
      <dgm:t>
        <a:bodyPr/>
        <a:lstStyle/>
        <a:p>
          <a:endParaRPr lang="it-IT"/>
        </a:p>
      </dgm:t>
    </dgm:pt>
    <dgm:pt modelId="{B1BEEE20-7139-9445-9026-05AA3F90B8D4}">
      <dgm:prSet phldrT="[Testo]"/>
      <dgm:spPr/>
      <dgm:t>
        <a:bodyPr/>
        <a:lstStyle/>
        <a:p>
          <a:r>
            <a:rPr lang="it-IT" b="1" i="1" dirty="0">
              <a:latin typeface="Arial" charset="0"/>
              <a:ea typeface="Arial" charset="0"/>
              <a:cs typeface="Arial" charset="0"/>
            </a:rPr>
            <a:t>Data on ENRD </a:t>
          </a:r>
          <a:r>
            <a:rPr lang="it-IT" b="1" i="1" dirty="0" err="1">
              <a:latin typeface="Arial" charset="0"/>
              <a:ea typeface="Arial" charset="0"/>
              <a:cs typeface="Arial" charset="0"/>
            </a:rPr>
            <a:t>events</a:t>
          </a:r>
          <a:endParaRPr lang="it-IT" b="1" i="1" dirty="0">
            <a:latin typeface="Arial" charset="0"/>
            <a:ea typeface="Arial" charset="0"/>
            <a:cs typeface="Arial" charset="0"/>
          </a:endParaRPr>
        </a:p>
      </dgm:t>
    </dgm:pt>
    <dgm:pt modelId="{E63A4657-34D0-0C46-939A-E31B5C09B982}" type="parTrans" cxnId="{9F65A44A-E38B-474F-B10B-EA66005CCB6E}">
      <dgm:prSet/>
      <dgm:spPr/>
      <dgm:t>
        <a:bodyPr/>
        <a:lstStyle/>
        <a:p>
          <a:endParaRPr lang="it-IT"/>
        </a:p>
      </dgm:t>
    </dgm:pt>
    <dgm:pt modelId="{EA4805D7-4917-844D-836A-B822F84F93D1}" type="sibTrans" cxnId="{9F65A44A-E38B-474F-B10B-EA66005CCB6E}">
      <dgm:prSet/>
      <dgm:spPr>
        <a:solidFill>
          <a:schemeClr val="accent5"/>
        </a:solidFill>
      </dgm:spPr>
      <dgm:t>
        <a:bodyPr/>
        <a:lstStyle/>
        <a:p>
          <a:endParaRPr lang="it-IT"/>
        </a:p>
      </dgm:t>
    </dgm:pt>
    <dgm:pt modelId="{82CFD131-42FF-334C-9CE6-B1ADF18C2AF4}">
      <dgm:prSet phldrT="[Testo]"/>
      <dgm:spPr/>
      <dgm:t>
        <a:bodyPr/>
        <a:lstStyle/>
        <a:p>
          <a:r>
            <a:rPr lang="it-IT" b="1" i="1" dirty="0">
              <a:latin typeface="Arial" charset="0"/>
              <a:ea typeface="Arial" charset="0"/>
              <a:cs typeface="Arial" charset="0"/>
            </a:rPr>
            <a:t>Data &amp; info from </a:t>
          </a:r>
          <a:r>
            <a:rPr lang="it-IT" b="1" i="1" dirty="0" err="1">
              <a:latin typeface="Arial" charset="0"/>
              <a:ea typeface="Arial" charset="0"/>
              <a:cs typeface="Arial" charset="0"/>
            </a:rPr>
            <a:t>studies</a:t>
          </a:r>
          <a:endParaRPr lang="it-IT" b="1" i="1" dirty="0">
            <a:latin typeface="Arial" charset="0"/>
            <a:ea typeface="Arial" charset="0"/>
            <a:cs typeface="Arial" charset="0"/>
          </a:endParaRPr>
        </a:p>
      </dgm:t>
    </dgm:pt>
    <dgm:pt modelId="{4B058417-402E-0A43-9CC1-17F3336C45EC}" type="parTrans" cxnId="{A84EDBF4-629C-0347-B0A4-B580D532B85C}">
      <dgm:prSet/>
      <dgm:spPr/>
      <dgm:t>
        <a:bodyPr/>
        <a:lstStyle/>
        <a:p>
          <a:endParaRPr lang="it-IT"/>
        </a:p>
      </dgm:t>
    </dgm:pt>
    <dgm:pt modelId="{21798EE2-155B-1D44-95A7-FF1A0EC0AAFA}" type="sibTrans" cxnId="{A84EDBF4-629C-0347-B0A4-B580D532B85C}">
      <dgm:prSet/>
      <dgm:spPr>
        <a:solidFill>
          <a:schemeClr val="accent5"/>
        </a:solidFill>
      </dgm:spPr>
      <dgm:t>
        <a:bodyPr/>
        <a:lstStyle/>
        <a:p>
          <a:endParaRPr lang="it-IT"/>
        </a:p>
      </dgm:t>
    </dgm:pt>
    <dgm:pt modelId="{0573CCEC-55D6-D34C-A515-962247454D02}">
      <dgm:prSet phldrT="[Testo]"/>
      <dgm:spPr/>
      <dgm:t>
        <a:bodyPr/>
        <a:lstStyle/>
        <a:p>
          <a:r>
            <a:rPr lang="it-IT" b="1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rPr>
            <a:t>Qualitative data</a:t>
          </a:r>
        </a:p>
      </dgm:t>
    </dgm:pt>
    <dgm:pt modelId="{3CA3DE50-11DB-1C42-A5F9-7E87E168F828}" type="parTrans" cxnId="{9DAC18E9-D1CA-A440-A1EA-0BADF49F1DFA}">
      <dgm:prSet/>
      <dgm:spPr/>
      <dgm:t>
        <a:bodyPr/>
        <a:lstStyle/>
        <a:p>
          <a:endParaRPr lang="it-IT"/>
        </a:p>
      </dgm:t>
    </dgm:pt>
    <dgm:pt modelId="{BA26BC0B-771E-114E-AC54-1D2AFEB9D0BD}" type="sibTrans" cxnId="{9DAC18E9-D1CA-A440-A1EA-0BADF49F1DFA}">
      <dgm:prSet/>
      <dgm:spPr>
        <a:solidFill>
          <a:schemeClr val="accent5"/>
        </a:solidFill>
      </dgm:spPr>
      <dgm:t>
        <a:bodyPr/>
        <a:lstStyle/>
        <a:p>
          <a:endParaRPr lang="it-IT"/>
        </a:p>
      </dgm:t>
    </dgm:pt>
    <dgm:pt modelId="{2D879344-1F9B-FC43-82EF-665A42C84137}">
      <dgm:prSet phldrT="[Testo]"/>
      <dgm:spPr/>
      <dgm:t>
        <a:bodyPr/>
        <a:lstStyle/>
        <a:p>
          <a:r>
            <a:rPr lang="it-IT" b="1" i="1" dirty="0" err="1">
              <a:latin typeface="Arial" charset="0"/>
              <a:ea typeface="Arial" charset="0"/>
              <a:cs typeface="Arial" charset="0"/>
            </a:rPr>
            <a:t>Monitoring</a:t>
          </a:r>
          <a:r>
            <a:rPr lang="it-IT" b="1" i="1" dirty="0">
              <a:latin typeface="Arial" charset="0"/>
              <a:ea typeface="Arial" charset="0"/>
              <a:cs typeface="Arial" charset="0"/>
            </a:rPr>
            <a:t> data</a:t>
          </a:r>
        </a:p>
      </dgm:t>
    </dgm:pt>
    <dgm:pt modelId="{685575EA-8699-E944-937B-21A7556B0990}" type="parTrans" cxnId="{8725DADF-274B-0449-A95A-E89794D40F11}">
      <dgm:prSet/>
      <dgm:spPr/>
      <dgm:t>
        <a:bodyPr/>
        <a:lstStyle/>
        <a:p>
          <a:endParaRPr lang="it-IT"/>
        </a:p>
      </dgm:t>
    </dgm:pt>
    <dgm:pt modelId="{B1B6A2C3-E2F4-9C44-B2F5-383B2A8B61CE}" type="sibTrans" cxnId="{8725DADF-274B-0449-A95A-E89794D40F11}">
      <dgm:prSet/>
      <dgm:spPr>
        <a:solidFill>
          <a:schemeClr val="accent5"/>
        </a:solidFill>
      </dgm:spPr>
      <dgm:t>
        <a:bodyPr/>
        <a:lstStyle/>
        <a:p>
          <a:endParaRPr lang="it-IT"/>
        </a:p>
      </dgm:t>
    </dgm:pt>
    <dgm:pt modelId="{CAE079D6-93A8-0243-B65F-0FC076AC7BF3}" type="pres">
      <dgm:prSet presAssocID="{6FC0D1D1-D4E2-CD48-AD35-1FDA496B547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8A835CF7-175A-4244-97CC-B9FB25596C0E}" type="pres">
      <dgm:prSet presAssocID="{6FC0D1D1-D4E2-CD48-AD35-1FDA496B547E}" presName="pyramid" presStyleLbl="node1" presStyleIdx="0" presStyleCnt="1" custLinFactNeighborX="2178" custLinFactNeighborY="510"/>
      <dgm:spPr>
        <a:solidFill>
          <a:schemeClr val="accent6"/>
        </a:solidFill>
      </dgm:spPr>
    </dgm:pt>
    <dgm:pt modelId="{C2130FF9-A8A7-5643-8DBB-F69FD81E9664}" type="pres">
      <dgm:prSet presAssocID="{6FC0D1D1-D4E2-CD48-AD35-1FDA496B547E}" presName="theList" presStyleCnt="0"/>
      <dgm:spPr/>
    </dgm:pt>
    <dgm:pt modelId="{72B7AF8A-6677-3E4F-B29D-56E648C0C73E}" type="pres">
      <dgm:prSet presAssocID="{C1FA093E-4E0E-594D-8207-8A7BA473E15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18D145-E572-0B4E-8896-1CC3F7532EA4}" type="pres">
      <dgm:prSet presAssocID="{C1FA093E-4E0E-594D-8207-8A7BA473E15E}" presName="aSpace" presStyleCnt="0"/>
      <dgm:spPr/>
    </dgm:pt>
    <dgm:pt modelId="{F01F20E6-CFC8-544A-A976-FD5007EA24B6}" type="pres">
      <dgm:prSet presAssocID="{B1BEEE20-7139-9445-9026-05AA3F90B8D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AFB93-A008-3B41-BE93-550C15DE38CE}" type="pres">
      <dgm:prSet presAssocID="{B1BEEE20-7139-9445-9026-05AA3F90B8D4}" presName="aSpace" presStyleCnt="0"/>
      <dgm:spPr/>
    </dgm:pt>
    <dgm:pt modelId="{6B3837E1-7613-404B-8FA9-0CEB3F8C1515}" type="pres">
      <dgm:prSet presAssocID="{82CFD131-42FF-334C-9CE6-B1ADF18C2AF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986BE5-0E44-C543-8161-B50A2998A026}" type="pres">
      <dgm:prSet presAssocID="{82CFD131-42FF-334C-9CE6-B1ADF18C2AF4}" presName="aSpace" presStyleCnt="0"/>
      <dgm:spPr/>
    </dgm:pt>
    <dgm:pt modelId="{A6EFFA0E-2574-2B46-A165-6F04A0D04475}" type="pres">
      <dgm:prSet presAssocID="{0573CCEC-55D6-D34C-A515-962247454D02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A1421F-E3CF-534C-884A-3070769264BF}" type="pres">
      <dgm:prSet presAssocID="{0573CCEC-55D6-D34C-A515-962247454D02}" presName="aSpace" presStyleCnt="0"/>
      <dgm:spPr/>
    </dgm:pt>
    <dgm:pt modelId="{D1D185AF-8B94-8D47-91B2-ECAFFCA0724C}" type="pres">
      <dgm:prSet presAssocID="{2D879344-1F9B-FC43-82EF-665A42C8413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15D1D9-38B3-F649-8F56-D619D062A2EE}" type="pres">
      <dgm:prSet presAssocID="{2D879344-1F9B-FC43-82EF-665A42C84137}" presName="aSpace" presStyleCnt="0"/>
      <dgm:spPr/>
    </dgm:pt>
  </dgm:ptLst>
  <dgm:cxnLst>
    <dgm:cxn modelId="{19293D1E-AAB9-2D47-A9B7-044C61CB12A1}" type="presOf" srcId="{2D879344-1F9B-FC43-82EF-665A42C84137}" destId="{D1D185AF-8B94-8D47-91B2-ECAFFCA0724C}" srcOrd="0" destOrd="0" presId="urn:microsoft.com/office/officeart/2005/8/layout/pyramid2"/>
    <dgm:cxn modelId="{D16ADEB6-5BA0-8E4E-BAAA-A0E1D47CB0D5}" srcId="{6FC0D1D1-D4E2-CD48-AD35-1FDA496B547E}" destId="{C1FA093E-4E0E-594D-8207-8A7BA473E15E}" srcOrd="0" destOrd="0" parTransId="{AEDCDD8A-76A2-BF41-88F4-B315A1F97357}" sibTransId="{A61F0CF3-29AB-564A-838F-2734351E5AEE}"/>
    <dgm:cxn modelId="{10CB8974-C0FC-0441-BA2A-65F2E8657386}" type="presOf" srcId="{C1FA093E-4E0E-594D-8207-8A7BA473E15E}" destId="{72B7AF8A-6677-3E4F-B29D-56E648C0C73E}" srcOrd="0" destOrd="0" presId="urn:microsoft.com/office/officeart/2005/8/layout/pyramid2"/>
    <dgm:cxn modelId="{9DAC18E9-D1CA-A440-A1EA-0BADF49F1DFA}" srcId="{6FC0D1D1-D4E2-CD48-AD35-1FDA496B547E}" destId="{0573CCEC-55D6-D34C-A515-962247454D02}" srcOrd="3" destOrd="0" parTransId="{3CA3DE50-11DB-1C42-A5F9-7E87E168F828}" sibTransId="{BA26BC0B-771E-114E-AC54-1D2AFEB9D0BD}"/>
    <dgm:cxn modelId="{15CBFF8D-356D-CA43-9E84-C8653EAD0725}" type="presOf" srcId="{6FC0D1D1-D4E2-CD48-AD35-1FDA496B547E}" destId="{CAE079D6-93A8-0243-B65F-0FC076AC7BF3}" srcOrd="0" destOrd="0" presId="urn:microsoft.com/office/officeart/2005/8/layout/pyramid2"/>
    <dgm:cxn modelId="{16259E59-7677-C040-A260-860C6C92DD7E}" type="presOf" srcId="{82CFD131-42FF-334C-9CE6-B1ADF18C2AF4}" destId="{6B3837E1-7613-404B-8FA9-0CEB3F8C1515}" srcOrd="0" destOrd="0" presId="urn:microsoft.com/office/officeart/2005/8/layout/pyramid2"/>
    <dgm:cxn modelId="{A84EDBF4-629C-0347-B0A4-B580D532B85C}" srcId="{6FC0D1D1-D4E2-CD48-AD35-1FDA496B547E}" destId="{82CFD131-42FF-334C-9CE6-B1ADF18C2AF4}" srcOrd="2" destOrd="0" parTransId="{4B058417-402E-0A43-9CC1-17F3336C45EC}" sibTransId="{21798EE2-155B-1D44-95A7-FF1A0EC0AAFA}"/>
    <dgm:cxn modelId="{8725DADF-274B-0449-A95A-E89794D40F11}" srcId="{6FC0D1D1-D4E2-CD48-AD35-1FDA496B547E}" destId="{2D879344-1F9B-FC43-82EF-665A42C84137}" srcOrd="4" destOrd="0" parTransId="{685575EA-8699-E944-937B-21A7556B0990}" sibTransId="{B1B6A2C3-E2F4-9C44-B2F5-383B2A8B61CE}"/>
    <dgm:cxn modelId="{2FB739B0-43D5-2140-B314-81A2C624F667}" type="presOf" srcId="{B1BEEE20-7139-9445-9026-05AA3F90B8D4}" destId="{F01F20E6-CFC8-544A-A976-FD5007EA24B6}" srcOrd="0" destOrd="0" presId="urn:microsoft.com/office/officeart/2005/8/layout/pyramid2"/>
    <dgm:cxn modelId="{9F65A44A-E38B-474F-B10B-EA66005CCB6E}" srcId="{6FC0D1D1-D4E2-CD48-AD35-1FDA496B547E}" destId="{B1BEEE20-7139-9445-9026-05AA3F90B8D4}" srcOrd="1" destOrd="0" parTransId="{E63A4657-34D0-0C46-939A-E31B5C09B982}" sibTransId="{EA4805D7-4917-844D-836A-B822F84F93D1}"/>
    <dgm:cxn modelId="{7B3E1F0E-84E3-D844-97D8-AE845CC340E4}" type="presOf" srcId="{0573CCEC-55D6-D34C-A515-962247454D02}" destId="{A6EFFA0E-2574-2B46-A165-6F04A0D04475}" srcOrd="0" destOrd="0" presId="urn:microsoft.com/office/officeart/2005/8/layout/pyramid2"/>
    <dgm:cxn modelId="{B4FD9F13-AFC9-9D42-B3E8-97089E873B53}" type="presParOf" srcId="{CAE079D6-93A8-0243-B65F-0FC076AC7BF3}" destId="{8A835CF7-175A-4244-97CC-B9FB25596C0E}" srcOrd="0" destOrd="0" presId="urn:microsoft.com/office/officeart/2005/8/layout/pyramid2"/>
    <dgm:cxn modelId="{F5AE835A-0A53-0A49-9ADB-F98401943142}" type="presParOf" srcId="{CAE079D6-93A8-0243-B65F-0FC076AC7BF3}" destId="{C2130FF9-A8A7-5643-8DBB-F69FD81E9664}" srcOrd="1" destOrd="0" presId="urn:microsoft.com/office/officeart/2005/8/layout/pyramid2"/>
    <dgm:cxn modelId="{F94FE14A-C314-B649-BE36-C72A18A0675F}" type="presParOf" srcId="{C2130FF9-A8A7-5643-8DBB-F69FD81E9664}" destId="{72B7AF8A-6677-3E4F-B29D-56E648C0C73E}" srcOrd="0" destOrd="0" presId="urn:microsoft.com/office/officeart/2005/8/layout/pyramid2"/>
    <dgm:cxn modelId="{4B12DCFC-32C6-6E46-8504-5D610C522F77}" type="presParOf" srcId="{C2130FF9-A8A7-5643-8DBB-F69FD81E9664}" destId="{C518D145-E572-0B4E-8896-1CC3F7532EA4}" srcOrd="1" destOrd="0" presId="urn:microsoft.com/office/officeart/2005/8/layout/pyramid2"/>
    <dgm:cxn modelId="{F35B6D0F-B6CF-2D41-BD21-86C99F977FE1}" type="presParOf" srcId="{C2130FF9-A8A7-5643-8DBB-F69FD81E9664}" destId="{F01F20E6-CFC8-544A-A976-FD5007EA24B6}" srcOrd="2" destOrd="0" presId="urn:microsoft.com/office/officeart/2005/8/layout/pyramid2"/>
    <dgm:cxn modelId="{B187454A-DFDD-8A47-8277-99B1E2CEAA5F}" type="presParOf" srcId="{C2130FF9-A8A7-5643-8DBB-F69FD81E9664}" destId="{6C2AFB93-A008-3B41-BE93-550C15DE38CE}" srcOrd="3" destOrd="0" presId="urn:microsoft.com/office/officeart/2005/8/layout/pyramid2"/>
    <dgm:cxn modelId="{CCDB6E6A-B86B-984A-93EC-59B3D139FD85}" type="presParOf" srcId="{C2130FF9-A8A7-5643-8DBB-F69FD81E9664}" destId="{6B3837E1-7613-404B-8FA9-0CEB3F8C1515}" srcOrd="4" destOrd="0" presId="urn:microsoft.com/office/officeart/2005/8/layout/pyramid2"/>
    <dgm:cxn modelId="{2F9BC6C8-E8D1-8345-912C-F2BBBA802893}" type="presParOf" srcId="{C2130FF9-A8A7-5643-8DBB-F69FD81E9664}" destId="{E7986BE5-0E44-C543-8161-B50A2998A026}" srcOrd="5" destOrd="0" presId="urn:microsoft.com/office/officeart/2005/8/layout/pyramid2"/>
    <dgm:cxn modelId="{FC537F82-7C25-7B4B-988B-54F6AA9CA989}" type="presParOf" srcId="{C2130FF9-A8A7-5643-8DBB-F69FD81E9664}" destId="{A6EFFA0E-2574-2B46-A165-6F04A0D04475}" srcOrd="6" destOrd="0" presId="urn:microsoft.com/office/officeart/2005/8/layout/pyramid2"/>
    <dgm:cxn modelId="{C5C6649D-009D-7C4B-88B6-2F5821AFC1A9}" type="presParOf" srcId="{C2130FF9-A8A7-5643-8DBB-F69FD81E9664}" destId="{1EA1421F-E3CF-534C-884A-3070769264BF}" srcOrd="7" destOrd="0" presId="urn:microsoft.com/office/officeart/2005/8/layout/pyramid2"/>
    <dgm:cxn modelId="{93E2B76F-E4FF-B641-B599-E0297F6C295A}" type="presParOf" srcId="{C2130FF9-A8A7-5643-8DBB-F69FD81E9664}" destId="{D1D185AF-8B94-8D47-91B2-ECAFFCA0724C}" srcOrd="8" destOrd="0" presId="urn:microsoft.com/office/officeart/2005/8/layout/pyramid2"/>
    <dgm:cxn modelId="{16C0DA45-7454-364A-8F7F-F50082EA99A3}" type="presParOf" srcId="{C2130FF9-A8A7-5643-8DBB-F69FD81E9664}" destId="{AD15D1D9-38B3-F649-8F56-D619D062A2E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80F23-DDE9-8149-807B-46A0214A44FF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746F7EC-E1FD-9C46-8153-CFB9A3951CF1}">
      <dgm:prSet phldrT="[Testo]" custT="1"/>
      <dgm:spPr/>
      <dgm:t>
        <a:bodyPr/>
        <a:lstStyle/>
        <a:p>
          <a:r>
            <a:rPr lang="it-IT" sz="2000" b="1" dirty="0" err="1">
              <a:latin typeface="Arial" charset="0"/>
              <a:ea typeface="Arial" charset="0"/>
              <a:cs typeface="Arial" charset="0"/>
            </a:rPr>
            <a:t>Methods</a:t>
          </a:r>
          <a:endParaRPr lang="it-IT" sz="2000" b="1" dirty="0">
            <a:latin typeface="Arial" charset="0"/>
            <a:ea typeface="Arial" charset="0"/>
            <a:cs typeface="Arial" charset="0"/>
          </a:endParaRPr>
        </a:p>
      </dgm:t>
    </dgm:pt>
    <dgm:pt modelId="{D342B3A1-73F7-AB49-9511-B438865375DE}" type="parTrans" cxnId="{6F1F84E5-93EB-0548-B7C0-E59830FF2BCF}">
      <dgm:prSet/>
      <dgm:spPr/>
      <dgm:t>
        <a:bodyPr/>
        <a:lstStyle/>
        <a:p>
          <a:endParaRPr lang="it-IT"/>
        </a:p>
      </dgm:t>
    </dgm:pt>
    <dgm:pt modelId="{C9793793-F6DE-7743-A154-401FB270A8DE}" type="sibTrans" cxnId="{6F1F84E5-93EB-0548-B7C0-E59830FF2BCF}">
      <dgm:prSet/>
      <dgm:spPr/>
      <dgm:t>
        <a:bodyPr/>
        <a:lstStyle/>
        <a:p>
          <a:endParaRPr lang="it-IT"/>
        </a:p>
      </dgm:t>
    </dgm:pt>
    <dgm:pt modelId="{5A969B98-2BA8-4C4E-9786-BF3E32F92712}">
      <dgm:prSet phldrT="[Testo]" custT="1"/>
      <dgm:spPr/>
      <dgm:t>
        <a:bodyPr/>
        <a:lstStyle/>
        <a:p>
          <a:r>
            <a:rPr lang="it-IT" sz="2000" b="1" dirty="0">
              <a:latin typeface="Arial" charset="0"/>
              <a:ea typeface="Arial" charset="0"/>
              <a:cs typeface="Arial" charset="0"/>
            </a:rPr>
            <a:t>Data</a:t>
          </a:r>
          <a:r>
            <a:rPr lang="it-IT" sz="2000" b="1" baseline="0" dirty="0">
              <a:latin typeface="Arial" charset="0"/>
              <a:ea typeface="Arial" charset="0"/>
              <a:cs typeface="Arial" charset="0"/>
            </a:rPr>
            <a:t> </a:t>
          </a:r>
          <a:r>
            <a:rPr lang="it-IT" sz="2000" b="1" baseline="0" dirty="0" err="1">
              <a:latin typeface="Arial" charset="0"/>
              <a:ea typeface="Arial" charset="0"/>
              <a:cs typeface="Arial" charset="0"/>
            </a:rPr>
            <a:t>collection</a:t>
          </a:r>
          <a:endParaRPr lang="it-IT" sz="2000" b="1" dirty="0">
            <a:latin typeface="Arial" charset="0"/>
            <a:ea typeface="Arial" charset="0"/>
            <a:cs typeface="Arial" charset="0"/>
          </a:endParaRPr>
        </a:p>
      </dgm:t>
    </dgm:pt>
    <dgm:pt modelId="{C1D0EFBB-A7F2-424C-A5B6-86109D342C87}" type="parTrans" cxnId="{63E92CE5-F741-9E49-875A-C2E3D1B651B3}">
      <dgm:prSet/>
      <dgm:spPr/>
      <dgm:t>
        <a:bodyPr/>
        <a:lstStyle/>
        <a:p>
          <a:endParaRPr lang="it-IT"/>
        </a:p>
      </dgm:t>
    </dgm:pt>
    <dgm:pt modelId="{0046F5A2-7B1B-ED4A-B602-5FCE3DD09DE8}" type="sibTrans" cxnId="{63E92CE5-F741-9E49-875A-C2E3D1B651B3}">
      <dgm:prSet/>
      <dgm:spPr/>
      <dgm:t>
        <a:bodyPr/>
        <a:lstStyle/>
        <a:p>
          <a:endParaRPr lang="it-IT"/>
        </a:p>
      </dgm:t>
    </dgm:pt>
    <dgm:pt modelId="{2CAA67CF-616B-4746-9106-B21F3C8D4C70}">
      <dgm:prSet phldrT="[Testo]" custT="1"/>
      <dgm:spPr/>
      <dgm:t>
        <a:bodyPr/>
        <a:lstStyle/>
        <a:p>
          <a:r>
            <a:rPr lang="it-IT" sz="2000" b="1" dirty="0" err="1">
              <a:latin typeface="Arial" charset="0"/>
              <a:ea typeface="Arial" charset="0"/>
              <a:cs typeface="Arial" charset="0"/>
            </a:rPr>
            <a:t>Indicators</a:t>
          </a:r>
          <a:endParaRPr lang="it-IT" sz="2000" b="1" dirty="0">
            <a:latin typeface="Arial" charset="0"/>
            <a:ea typeface="Arial" charset="0"/>
            <a:cs typeface="Arial" charset="0"/>
          </a:endParaRPr>
        </a:p>
      </dgm:t>
    </dgm:pt>
    <dgm:pt modelId="{1D66A74B-E063-D341-987A-0AB00D5EE646}" type="parTrans" cxnId="{51B06927-9FB9-4741-9DAF-D05DFE09535D}">
      <dgm:prSet/>
      <dgm:spPr/>
      <dgm:t>
        <a:bodyPr/>
        <a:lstStyle/>
        <a:p>
          <a:endParaRPr lang="it-IT"/>
        </a:p>
      </dgm:t>
    </dgm:pt>
    <dgm:pt modelId="{622FF569-031E-6740-868B-56C28913E9CA}" type="sibTrans" cxnId="{51B06927-9FB9-4741-9DAF-D05DFE09535D}">
      <dgm:prSet/>
      <dgm:spPr/>
      <dgm:t>
        <a:bodyPr/>
        <a:lstStyle/>
        <a:p>
          <a:endParaRPr lang="it-IT"/>
        </a:p>
      </dgm:t>
    </dgm:pt>
    <dgm:pt modelId="{0C13FD76-E21E-6C40-BCC6-AC221755391B}">
      <dgm:prSet phldrT="[Testo]" custT="1"/>
      <dgm:spPr/>
      <dgm:t>
        <a:bodyPr/>
        <a:lstStyle/>
        <a:p>
          <a:r>
            <a:rPr lang="it-IT" sz="2000" b="1" dirty="0" err="1">
              <a:latin typeface="Arial" charset="0"/>
              <a:ea typeface="Arial" charset="0"/>
              <a:cs typeface="Arial" charset="0"/>
            </a:rPr>
            <a:t>Requirements</a:t>
          </a:r>
          <a:endParaRPr lang="it-IT" sz="2000" b="1" dirty="0">
            <a:latin typeface="Arial" charset="0"/>
            <a:ea typeface="Arial" charset="0"/>
            <a:cs typeface="Arial" charset="0"/>
          </a:endParaRPr>
        </a:p>
      </dgm:t>
    </dgm:pt>
    <dgm:pt modelId="{F586B2B3-E49C-6946-94C8-A7DCEEF59EB6}" type="parTrans" cxnId="{D5599CA2-EC6F-3446-9A8F-F47456077CA5}">
      <dgm:prSet/>
      <dgm:spPr/>
      <dgm:t>
        <a:bodyPr/>
        <a:lstStyle/>
        <a:p>
          <a:endParaRPr lang="it-IT"/>
        </a:p>
      </dgm:t>
    </dgm:pt>
    <dgm:pt modelId="{764391D7-A054-F245-9EBA-EE4FA62DB1AA}" type="sibTrans" cxnId="{D5599CA2-EC6F-3446-9A8F-F47456077CA5}">
      <dgm:prSet/>
      <dgm:spPr/>
      <dgm:t>
        <a:bodyPr/>
        <a:lstStyle/>
        <a:p>
          <a:endParaRPr lang="it-IT"/>
        </a:p>
      </dgm:t>
    </dgm:pt>
    <dgm:pt modelId="{FC79D482-4FF4-224D-B4B3-EBAD9118CA90}" type="pres">
      <dgm:prSet presAssocID="{4DE80F23-DDE9-8149-807B-46A0214A44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520AA6-820C-144A-B12C-794EE585D195}" type="pres">
      <dgm:prSet presAssocID="{8746F7EC-E1FD-9C46-8153-CFB9A3951CF1}" presName="compNode" presStyleCnt="0"/>
      <dgm:spPr/>
    </dgm:pt>
    <dgm:pt modelId="{D2C8D940-EBD6-7546-9524-9C34F22BE31E}" type="pres">
      <dgm:prSet presAssocID="{8746F7EC-E1FD-9C46-8153-CFB9A3951CF1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3C8E04B3-4012-4249-8428-D8ED3C9B8761}" type="pres">
      <dgm:prSet presAssocID="{8746F7EC-E1FD-9C46-8153-CFB9A3951CF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33EED6-3477-004D-98F2-039FC53C7036}" type="pres">
      <dgm:prSet presAssocID="{C9793793-F6DE-7743-A154-401FB270A8D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CE27B44-BD92-764C-A798-5AE1AFFA2DF0}" type="pres">
      <dgm:prSet presAssocID="{5A969B98-2BA8-4C4E-9786-BF3E32F92712}" presName="compNode" presStyleCnt="0"/>
      <dgm:spPr/>
    </dgm:pt>
    <dgm:pt modelId="{259421E3-01C3-AE4C-8975-33092C4CE58E}" type="pres">
      <dgm:prSet presAssocID="{5A969B98-2BA8-4C4E-9786-BF3E32F92712}" presName="pictRect" presStyleLbl="node1" presStyleIdx="1" presStyleCnt="4" custLinFactNeighborX="32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97662C8-88D5-F34C-A749-653DF3D51A22}" type="pres">
      <dgm:prSet presAssocID="{5A969B98-2BA8-4C4E-9786-BF3E32F92712}" presName="textRect" presStyleLbl="revTx" presStyleIdx="1" presStyleCnt="4" custLinFactNeighborX="32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053840-D188-1E4A-908F-54DEE0389EC3}" type="pres">
      <dgm:prSet presAssocID="{0046F5A2-7B1B-ED4A-B602-5FCE3DD09DE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4EF6C4D-A8E1-B341-B479-E4F90D6BF8D9}" type="pres">
      <dgm:prSet presAssocID="{2CAA67CF-616B-4746-9106-B21F3C8D4C70}" presName="compNode" presStyleCnt="0"/>
      <dgm:spPr/>
    </dgm:pt>
    <dgm:pt modelId="{CABF08CD-B7DD-C746-ADFB-F2CD8B0BCC58}" type="pres">
      <dgm:prSet presAssocID="{2CAA67CF-616B-4746-9106-B21F3C8D4C70}" presName="pictRect" presStyleLbl="node1" presStyleIdx="2" presStyleCnt="4" custLinFactNeighborX="98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DBA28A3-7189-AD4F-A0BE-0674E8FBD151}" type="pres">
      <dgm:prSet presAssocID="{2CAA67CF-616B-4746-9106-B21F3C8D4C70}" presName="textRect" presStyleLbl="revTx" presStyleIdx="2" presStyleCnt="4" custLinFactNeighborX="85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D2CC6-1235-494A-A9D7-04356A0DFF6F}" type="pres">
      <dgm:prSet presAssocID="{622FF569-031E-6740-868B-56C28913E9C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F27D578-B8B9-A84F-A214-C6EA2726E40D}" type="pres">
      <dgm:prSet presAssocID="{0C13FD76-E21E-6C40-BCC6-AC221755391B}" presName="compNode" presStyleCnt="0"/>
      <dgm:spPr/>
    </dgm:pt>
    <dgm:pt modelId="{B4424F13-7BB7-5B4C-9B71-0D1ED8C0227F}" type="pres">
      <dgm:prSet presAssocID="{0C13FD76-E21E-6C40-BCC6-AC221755391B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D659F2C-9185-6847-B4E0-61D200236330}" type="pres">
      <dgm:prSet presAssocID="{0C13FD76-E21E-6C40-BCC6-AC221755391B}" presName="textRect" presStyleLbl="revTx" presStyleIdx="3" presStyleCnt="4" custScaleX="1318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5760251-604C-DE43-9590-1AC6860204DE}" type="presOf" srcId="{622FF569-031E-6740-868B-56C28913E9CA}" destId="{9BDD2CC6-1235-494A-A9D7-04356A0DFF6F}" srcOrd="0" destOrd="0" presId="urn:microsoft.com/office/officeart/2005/8/layout/pList1"/>
    <dgm:cxn modelId="{47268B36-C958-7247-AA02-15EB636BC0C8}" type="presOf" srcId="{5A969B98-2BA8-4C4E-9786-BF3E32F92712}" destId="{997662C8-88D5-F34C-A749-653DF3D51A22}" srcOrd="0" destOrd="0" presId="urn:microsoft.com/office/officeart/2005/8/layout/pList1"/>
    <dgm:cxn modelId="{9666F2FA-7EE5-324F-A5B2-B15277473269}" type="presOf" srcId="{4DE80F23-DDE9-8149-807B-46A0214A44FF}" destId="{FC79D482-4FF4-224D-B4B3-EBAD9118CA90}" srcOrd="0" destOrd="0" presId="urn:microsoft.com/office/officeart/2005/8/layout/pList1"/>
    <dgm:cxn modelId="{D5599CA2-EC6F-3446-9A8F-F47456077CA5}" srcId="{4DE80F23-DDE9-8149-807B-46A0214A44FF}" destId="{0C13FD76-E21E-6C40-BCC6-AC221755391B}" srcOrd="3" destOrd="0" parTransId="{F586B2B3-E49C-6946-94C8-A7DCEEF59EB6}" sibTransId="{764391D7-A054-F245-9EBA-EE4FA62DB1AA}"/>
    <dgm:cxn modelId="{DFB8A6E3-0BB0-364F-8F57-535B6E3BD9F2}" type="presOf" srcId="{0C13FD76-E21E-6C40-BCC6-AC221755391B}" destId="{7D659F2C-9185-6847-B4E0-61D200236330}" srcOrd="0" destOrd="0" presId="urn:microsoft.com/office/officeart/2005/8/layout/pList1"/>
    <dgm:cxn modelId="{A5DAE002-E2CC-A144-B78F-0F7E16E9232C}" type="presOf" srcId="{0046F5A2-7B1B-ED4A-B602-5FCE3DD09DE8}" destId="{EB053840-D188-1E4A-908F-54DEE0389EC3}" srcOrd="0" destOrd="0" presId="urn:microsoft.com/office/officeart/2005/8/layout/pList1"/>
    <dgm:cxn modelId="{8D04058F-B6C2-8745-8045-7DB4FEF808AF}" type="presOf" srcId="{8746F7EC-E1FD-9C46-8153-CFB9A3951CF1}" destId="{3C8E04B3-4012-4249-8428-D8ED3C9B8761}" srcOrd="0" destOrd="0" presId="urn:microsoft.com/office/officeart/2005/8/layout/pList1"/>
    <dgm:cxn modelId="{51B06927-9FB9-4741-9DAF-D05DFE09535D}" srcId="{4DE80F23-DDE9-8149-807B-46A0214A44FF}" destId="{2CAA67CF-616B-4746-9106-B21F3C8D4C70}" srcOrd="2" destOrd="0" parTransId="{1D66A74B-E063-D341-987A-0AB00D5EE646}" sibTransId="{622FF569-031E-6740-868B-56C28913E9CA}"/>
    <dgm:cxn modelId="{6F1F84E5-93EB-0548-B7C0-E59830FF2BCF}" srcId="{4DE80F23-DDE9-8149-807B-46A0214A44FF}" destId="{8746F7EC-E1FD-9C46-8153-CFB9A3951CF1}" srcOrd="0" destOrd="0" parTransId="{D342B3A1-73F7-AB49-9511-B438865375DE}" sibTransId="{C9793793-F6DE-7743-A154-401FB270A8DE}"/>
    <dgm:cxn modelId="{63E92CE5-F741-9E49-875A-C2E3D1B651B3}" srcId="{4DE80F23-DDE9-8149-807B-46A0214A44FF}" destId="{5A969B98-2BA8-4C4E-9786-BF3E32F92712}" srcOrd="1" destOrd="0" parTransId="{C1D0EFBB-A7F2-424C-A5B6-86109D342C87}" sibTransId="{0046F5A2-7B1B-ED4A-B602-5FCE3DD09DE8}"/>
    <dgm:cxn modelId="{9E6AD707-43BB-2D4B-BDEB-F6747BFFEDF4}" type="presOf" srcId="{C9793793-F6DE-7743-A154-401FB270A8DE}" destId="{3033EED6-3477-004D-98F2-039FC53C7036}" srcOrd="0" destOrd="0" presId="urn:microsoft.com/office/officeart/2005/8/layout/pList1"/>
    <dgm:cxn modelId="{8A082949-44E3-CD4F-92D3-61230737B4DF}" type="presOf" srcId="{2CAA67CF-616B-4746-9106-B21F3C8D4C70}" destId="{ADBA28A3-7189-AD4F-A0BE-0674E8FBD151}" srcOrd="0" destOrd="0" presId="urn:microsoft.com/office/officeart/2005/8/layout/pList1"/>
    <dgm:cxn modelId="{B77EB115-FCCB-A347-8BC8-AB5A68AE3A3B}" type="presParOf" srcId="{FC79D482-4FF4-224D-B4B3-EBAD9118CA90}" destId="{8C520AA6-820C-144A-B12C-794EE585D195}" srcOrd="0" destOrd="0" presId="urn:microsoft.com/office/officeart/2005/8/layout/pList1"/>
    <dgm:cxn modelId="{3C52DE8A-7385-9B45-A3FC-8E4AAF1DFCE9}" type="presParOf" srcId="{8C520AA6-820C-144A-B12C-794EE585D195}" destId="{D2C8D940-EBD6-7546-9524-9C34F22BE31E}" srcOrd="0" destOrd="0" presId="urn:microsoft.com/office/officeart/2005/8/layout/pList1"/>
    <dgm:cxn modelId="{1BDE90D5-1A76-CD43-A720-DC0CDF43AD8D}" type="presParOf" srcId="{8C520AA6-820C-144A-B12C-794EE585D195}" destId="{3C8E04B3-4012-4249-8428-D8ED3C9B8761}" srcOrd="1" destOrd="0" presId="urn:microsoft.com/office/officeart/2005/8/layout/pList1"/>
    <dgm:cxn modelId="{641944EC-A1DF-A248-B319-EC869943776D}" type="presParOf" srcId="{FC79D482-4FF4-224D-B4B3-EBAD9118CA90}" destId="{3033EED6-3477-004D-98F2-039FC53C7036}" srcOrd="1" destOrd="0" presId="urn:microsoft.com/office/officeart/2005/8/layout/pList1"/>
    <dgm:cxn modelId="{7B0BED25-CBAC-6245-924A-35BEF1156E62}" type="presParOf" srcId="{FC79D482-4FF4-224D-B4B3-EBAD9118CA90}" destId="{0CE27B44-BD92-764C-A798-5AE1AFFA2DF0}" srcOrd="2" destOrd="0" presId="urn:microsoft.com/office/officeart/2005/8/layout/pList1"/>
    <dgm:cxn modelId="{342B678A-9492-8D49-A555-03A93E14DC2C}" type="presParOf" srcId="{0CE27B44-BD92-764C-A798-5AE1AFFA2DF0}" destId="{259421E3-01C3-AE4C-8975-33092C4CE58E}" srcOrd="0" destOrd="0" presId="urn:microsoft.com/office/officeart/2005/8/layout/pList1"/>
    <dgm:cxn modelId="{A0DBF510-D8B4-FD45-8046-8FAC38EBA5E0}" type="presParOf" srcId="{0CE27B44-BD92-764C-A798-5AE1AFFA2DF0}" destId="{997662C8-88D5-F34C-A749-653DF3D51A22}" srcOrd="1" destOrd="0" presId="urn:microsoft.com/office/officeart/2005/8/layout/pList1"/>
    <dgm:cxn modelId="{9845826C-5D64-0A4C-9A58-8EE5595AA24A}" type="presParOf" srcId="{FC79D482-4FF4-224D-B4B3-EBAD9118CA90}" destId="{EB053840-D188-1E4A-908F-54DEE0389EC3}" srcOrd="3" destOrd="0" presId="urn:microsoft.com/office/officeart/2005/8/layout/pList1"/>
    <dgm:cxn modelId="{AFFA748E-EA6A-9643-9B8F-82380A45EF6F}" type="presParOf" srcId="{FC79D482-4FF4-224D-B4B3-EBAD9118CA90}" destId="{04EF6C4D-A8E1-B341-B479-E4F90D6BF8D9}" srcOrd="4" destOrd="0" presId="urn:microsoft.com/office/officeart/2005/8/layout/pList1"/>
    <dgm:cxn modelId="{A0812AFC-1079-B34F-841A-D378BE64B205}" type="presParOf" srcId="{04EF6C4D-A8E1-B341-B479-E4F90D6BF8D9}" destId="{CABF08CD-B7DD-C746-ADFB-F2CD8B0BCC58}" srcOrd="0" destOrd="0" presId="urn:microsoft.com/office/officeart/2005/8/layout/pList1"/>
    <dgm:cxn modelId="{0B8CA16B-A75E-9E4A-A8A8-ED6EBB025A9D}" type="presParOf" srcId="{04EF6C4D-A8E1-B341-B479-E4F90D6BF8D9}" destId="{ADBA28A3-7189-AD4F-A0BE-0674E8FBD151}" srcOrd="1" destOrd="0" presId="urn:microsoft.com/office/officeart/2005/8/layout/pList1"/>
    <dgm:cxn modelId="{79E2724B-281B-C84F-8353-4B91ECB81FEB}" type="presParOf" srcId="{FC79D482-4FF4-224D-B4B3-EBAD9118CA90}" destId="{9BDD2CC6-1235-494A-A9D7-04356A0DFF6F}" srcOrd="5" destOrd="0" presId="urn:microsoft.com/office/officeart/2005/8/layout/pList1"/>
    <dgm:cxn modelId="{9E237792-E7B5-E048-84B6-B9837C7135C6}" type="presParOf" srcId="{FC79D482-4FF4-224D-B4B3-EBAD9118CA90}" destId="{9F27D578-B8B9-A84F-A214-C6EA2726E40D}" srcOrd="6" destOrd="0" presId="urn:microsoft.com/office/officeart/2005/8/layout/pList1"/>
    <dgm:cxn modelId="{7036CA07-6E33-334B-AFC4-28FD2B9C3A1D}" type="presParOf" srcId="{9F27D578-B8B9-A84F-A214-C6EA2726E40D}" destId="{B4424F13-7BB7-5B4C-9B71-0D1ED8C0227F}" srcOrd="0" destOrd="0" presId="urn:microsoft.com/office/officeart/2005/8/layout/pList1"/>
    <dgm:cxn modelId="{B16CBCF9-C302-2B4B-90BE-88B216457C51}" type="presParOf" srcId="{9F27D578-B8B9-A84F-A214-C6EA2726E40D}" destId="{7D659F2C-9185-6847-B4E0-61D20023633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5CF7-175A-4244-97CC-B9FB25596C0E}">
      <dsp:nvSpPr>
        <dsp:cNvPr id="0" name=""/>
        <dsp:cNvSpPr/>
      </dsp:nvSpPr>
      <dsp:spPr>
        <a:xfrm>
          <a:off x="1645141" y="0"/>
          <a:ext cx="3719695" cy="3719695"/>
        </a:xfrm>
        <a:prstGeom prst="triangl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7AF8A-6677-3E4F-B29D-56E648C0C73E}">
      <dsp:nvSpPr>
        <dsp:cNvPr id="0" name=""/>
        <dsp:cNvSpPr/>
      </dsp:nvSpPr>
      <dsp:spPr>
        <a:xfrm>
          <a:off x="3423974" y="372332"/>
          <a:ext cx="2417801" cy="528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dirty="0">
              <a:latin typeface="Arial" charset="0"/>
              <a:ea typeface="Arial" charset="0"/>
              <a:cs typeface="Arial" charset="0"/>
            </a:rPr>
            <a:t>Data on </a:t>
          </a:r>
          <a:r>
            <a:rPr lang="it-IT" sz="1500" b="1" i="1" kern="1200" dirty="0" err="1">
              <a:latin typeface="Arial" charset="0"/>
              <a:ea typeface="Arial" charset="0"/>
              <a:cs typeface="Arial" charset="0"/>
            </a:rPr>
            <a:t>communication</a:t>
          </a:r>
          <a:endParaRPr lang="it-IT" sz="1500" b="1" i="1" kern="1200" dirty="0">
            <a:latin typeface="Arial" charset="0"/>
            <a:ea typeface="Arial" charset="0"/>
            <a:cs typeface="Arial" charset="0"/>
          </a:endParaRPr>
        </a:p>
      </dsp:txBody>
      <dsp:txXfrm>
        <a:off x="3449792" y="398150"/>
        <a:ext cx="2366165" cy="477258"/>
      </dsp:txXfrm>
    </dsp:sp>
    <dsp:sp modelId="{F01F20E6-CFC8-544A-A976-FD5007EA24B6}">
      <dsp:nvSpPr>
        <dsp:cNvPr id="0" name=""/>
        <dsp:cNvSpPr/>
      </dsp:nvSpPr>
      <dsp:spPr>
        <a:xfrm>
          <a:off x="3423974" y="967338"/>
          <a:ext cx="2417801" cy="528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dirty="0">
              <a:latin typeface="Arial" charset="0"/>
              <a:ea typeface="Arial" charset="0"/>
              <a:cs typeface="Arial" charset="0"/>
            </a:rPr>
            <a:t>Data on ENRD </a:t>
          </a:r>
          <a:r>
            <a:rPr lang="it-IT" sz="1500" b="1" i="1" kern="1200" dirty="0" err="1">
              <a:latin typeface="Arial" charset="0"/>
              <a:ea typeface="Arial" charset="0"/>
              <a:cs typeface="Arial" charset="0"/>
            </a:rPr>
            <a:t>events</a:t>
          </a:r>
          <a:endParaRPr lang="it-IT" sz="1500" b="1" i="1" kern="1200" dirty="0">
            <a:latin typeface="Arial" charset="0"/>
            <a:ea typeface="Arial" charset="0"/>
            <a:cs typeface="Arial" charset="0"/>
          </a:endParaRPr>
        </a:p>
      </dsp:txBody>
      <dsp:txXfrm>
        <a:off x="3449792" y="993156"/>
        <a:ext cx="2366165" cy="477258"/>
      </dsp:txXfrm>
    </dsp:sp>
    <dsp:sp modelId="{6B3837E1-7613-404B-8FA9-0CEB3F8C1515}">
      <dsp:nvSpPr>
        <dsp:cNvPr id="0" name=""/>
        <dsp:cNvSpPr/>
      </dsp:nvSpPr>
      <dsp:spPr>
        <a:xfrm>
          <a:off x="3423974" y="1562344"/>
          <a:ext cx="2417801" cy="528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dirty="0">
              <a:latin typeface="Arial" charset="0"/>
              <a:ea typeface="Arial" charset="0"/>
              <a:cs typeface="Arial" charset="0"/>
            </a:rPr>
            <a:t>Data &amp; info from </a:t>
          </a:r>
          <a:r>
            <a:rPr lang="it-IT" sz="1500" b="1" i="1" kern="1200" dirty="0" err="1">
              <a:latin typeface="Arial" charset="0"/>
              <a:ea typeface="Arial" charset="0"/>
              <a:cs typeface="Arial" charset="0"/>
            </a:rPr>
            <a:t>studies</a:t>
          </a:r>
          <a:endParaRPr lang="it-IT" sz="1500" b="1" i="1" kern="1200" dirty="0">
            <a:latin typeface="Arial" charset="0"/>
            <a:ea typeface="Arial" charset="0"/>
            <a:cs typeface="Arial" charset="0"/>
          </a:endParaRPr>
        </a:p>
      </dsp:txBody>
      <dsp:txXfrm>
        <a:off x="3449792" y="1588162"/>
        <a:ext cx="2366165" cy="477258"/>
      </dsp:txXfrm>
    </dsp:sp>
    <dsp:sp modelId="{A6EFFA0E-2574-2B46-A165-6F04A0D04475}">
      <dsp:nvSpPr>
        <dsp:cNvPr id="0" name=""/>
        <dsp:cNvSpPr/>
      </dsp:nvSpPr>
      <dsp:spPr>
        <a:xfrm>
          <a:off x="3423974" y="2157350"/>
          <a:ext cx="2417801" cy="528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rPr>
            <a:t>Qualitative data</a:t>
          </a:r>
        </a:p>
      </dsp:txBody>
      <dsp:txXfrm>
        <a:off x="3449792" y="2183168"/>
        <a:ext cx="2366165" cy="477258"/>
      </dsp:txXfrm>
    </dsp:sp>
    <dsp:sp modelId="{D1D185AF-8B94-8D47-91B2-ECAFFCA0724C}">
      <dsp:nvSpPr>
        <dsp:cNvPr id="0" name=""/>
        <dsp:cNvSpPr/>
      </dsp:nvSpPr>
      <dsp:spPr>
        <a:xfrm>
          <a:off x="3423974" y="2752356"/>
          <a:ext cx="2417801" cy="5288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dirty="0" err="1">
              <a:latin typeface="Arial" charset="0"/>
              <a:ea typeface="Arial" charset="0"/>
              <a:cs typeface="Arial" charset="0"/>
            </a:rPr>
            <a:t>Monitoring</a:t>
          </a:r>
          <a:r>
            <a:rPr lang="it-IT" sz="1500" b="1" i="1" kern="1200" dirty="0">
              <a:latin typeface="Arial" charset="0"/>
              <a:ea typeface="Arial" charset="0"/>
              <a:cs typeface="Arial" charset="0"/>
            </a:rPr>
            <a:t> data</a:t>
          </a:r>
        </a:p>
      </dsp:txBody>
      <dsp:txXfrm>
        <a:off x="3449792" y="2778174"/>
        <a:ext cx="2366165" cy="477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8D940-EBD6-7546-9524-9C34F22BE31E}">
      <dsp:nvSpPr>
        <dsp:cNvPr id="0" name=""/>
        <dsp:cNvSpPr/>
      </dsp:nvSpPr>
      <dsp:spPr>
        <a:xfrm>
          <a:off x="790" y="872755"/>
          <a:ext cx="1781393" cy="122738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E04B3-4012-4249-8428-D8ED3C9B8761}">
      <dsp:nvSpPr>
        <dsp:cNvPr id="0" name=""/>
        <dsp:cNvSpPr/>
      </dsp:nvSpPr>
      <dsp:spPr>
        <a:xfrm>
          <a:off x="790" y="2100135"/>
          <a:ext cx="1781393" cy="66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>
              <a:latin typeface="Arial" charset="0"/>
              <a:ea typeface="Arial" charset="0"/>
              <a:cs typeface="Arial" charset="0"/>
            </a:rPr>
            <a:t>Methods</a:t>
          </a:r>
          <a:endParaRPr lang="it-IT" sz="20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790" y="2100135"/>
        <a:ext cx="1781393" cy="660897"/>
      </dsp:txXfrm>
    </dsp:sp>
    <dsp:sp modelId="{259421E3-01C3-AE4C-8975-33092C4CE58E}">
      <dsp:nvSpPr>
        <dsp:cNvPr id="0" name=""/>
        <dsp:cNvSpPr/>
      </dsp:nvSpPr>
      <dsp:spPr>
        <a:xfrm>
          <a:off x="2019006" y="872755"/>
          <a:ext cx="1781393" cy="122738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662C8-88D5-F34C-A749-653DF3D51A22}">
      <dsp:nvSpPr>
        <dsp:cNvPr id="0" name=""/>
        <dsp:cNvSpPr/>
      </dsp:nvSpPr>
      <dsp:spPr>
        <a:xfrm>
          <a:off x="2019006" y="2100135"/>
          <a:ext cx="1781393" cy="66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Arial" charset="0"/>
              <a:ea typeface="Arial" charset="0"/>
              <a:cs typeface="Arial" charset="0"/>
            </a:rPr>
            <a:t>Data</a:t>
          </a:r>
          <a:r>
            <a:rPr lang="it-IT" sz="2000" b="1" kern="1200" baseline="0" dirty="0">
              <a:latin typeface="Arial" charset="0"/>
              <a:ea typeface="Arial" charset="0"/>
              <a:cs typeface="Arial" charset="0"/>
            </a:rPr>
            <a:t> </a:t>
          </a:r>
          <a:r>
            <a:rPr lang="it-IT" sz="2000" b="1" kern="1200" baseline="0" dirty="0" err="1">
              <a:latin typeface="Arial" charset="0"/>
              <a:ea typeface="Arial" charset="0"/>
              <a:cs typeface="Arial" charset="0"/>
            </a:rPr>
            <a:t>collection</a:t>
          </a:r>
          <a:endParaRPr lang="it-IT" sz="20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2019006" y="2100135"/>
        <a:ext cx="1781393" cy="660897"/>
      </dsp:txXfrm>
    </dsp:sp>
    <dsp:sp modelId="{CABF08CD-B7DD-C746-ADFB-F2CD8B0BCC58}">
      <dsp:nvSpPr>
        <dsp:cNvPr id="0" name=""/>
        <dsp:cNvSpPr/>
      </dsp:nvSpPr>
      <dsp:spPr>
        <a:xfrm>
          <a:off x="4095829" y="872755"/>
          <a:ext cx="1781393" cy="122738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A28A3-7189-AD4F-A0BE-0674E8FBD151}">
      <dsp:nvSpPr>
        <dsp:cNvPr id="0" name=""/>
        <dsp:cNvSpPr/>
      </dsp:nvSpPr>
      <dsp:spPr>
        <a:xfrm>
          <a:off x="4072386" y="2100135"/>
          <a:ext cx="1781393" cy="66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>
              <a:latin typeface="Arial" charset="0"/>
              <a:ea typeface="Arial" charset="0"/>
              <a:cs typeface="Arial" charset="0"/>
            </a:rPr>
            <a:t>Indicators</a:t>
          </a:r>
          <a:endParaRPr lang="it-IT" sz="20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4072386" y="2100135"/>
        <a:ext cx="1781393" cy="660897"/>
      </dsp:txXfrm>
    </dsp:sp>
    <dsp:sp modelId="{B4424F13-7BB7-5B4C-9B71-0D1ED8C0227F}">
      <dsp:nvSpPr>
        <dsp:cNvPr id="0" name=""/>
        <dsp:cNvSpPr/>
      </dsp:nvSpPr>
      <dsp:spPr>
        <a:xfrm>
          <a:off x="6163515" y="872755"/>
          <a:ext cx="1781393" cy="122738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59F2C-9185-6847-B4E0-61D200236330}">
      <dsp:nvSpPr>
        <dsp:cNvPr id="0" name=""/>
        <dsp:cNvSpPr/>
      </dsp:nvSpPr>
      <dsp:spPr>
        <a:xfrm>
          <a:off x="5879614" y="2100135"/>
          <a:ext cx="2349195" cy="66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>
              <a:latin typeface="Arial" charset="0"/>
              <a:ea typeface="Arial" charset="0"/>
              <a:cs typeface="Arial" charset="0"/>
            </a:rPr>
            <a:t>Requirements</a:t>
          </a:r>
          <a:endParaRPr lang="it-IT" sz="20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5879614" y="2100135"/>
        <a:ext cx="2349195" cy="660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0.61808</cdr:x>
      <cdr:y>0.24007</cdr:y>
    </cdr:from>
    <cdr:to>
      <cdr:x>0.77074</cdr:x>
      <cdr:y>0.31256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832906" y="1121214"/>
          <a:ext cx="14405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latin typeface="Arial" charset="0"/>
              <a:ea typeface="Arial" charset="0"/>
              <a:cs typeface="Arial" charset="0"/>
            </a:rPr>
            <a:t>LT</a:t>
          </a:r>
        </a:p>
      </cdr:txBody>
    </cdr:sp>
  </cdr:relSizeAnchor>
  <cdr:relSizeAnchor xmlns:cdr="http://schemas.openxmlformats.org/drawingml/2006/chartDrawing">
    <cdr:from>
      <cdr:x>0.29068</cdr:x>
      <cdr:y>0.24106</cdr:y>
    </cdr:from>
    <cdr:to>
      <cdr:x>0.44333</cdr:x>
      <cdr:y>0.31355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743196" y="1125840"/>
          <a:ext cx="14405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SE, </a:t>
          </a:r>
          <a:r>
            <a:rPr lang="it-IT" sz="1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FI</a:t>
          </a:r>
          <a:endParaRPr lang="it-IT" sz="1600" b="1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0.40511</cdr:x>
      <cdr:y>0.40343</cdr:y>
    </cdr:from>
    <cdr:to>
      <cdr:x>0.55776</cdr:x>
      <cdr:y>0.47592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823092" y="1884154"/>
          <a:ext cx="1440570" cy="3385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SE</a:t>
          </a:r>
          <a:r>
            <a:rPr lang="it-IT" sz="16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, </a:t>
          </a:r>
          <a:r>
            <a:rPr lang="it-IT" sz="1600" b="1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rPr>
            <a:t>FI</a:t>
          </a:r>
          <a:endParaRPr lang="it-IT" sz="1600" b="1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0.33858</cdr:x>
      <cdr:y>0.35873</cdr:y>
    </cdr:from>
    <cdr:to>
      <cdr:x>0.37446</cdr:x>
      <cdr:y>0.66719</cdr:y>
    </cdr:to>
    <cdr:sp macro="" textlink="">
      <cdr:nvSpPr>
        <cdr:cNvPr id="5" name="CasellaDiTesto 4"/>
        <cdr:cNvSpPr txBox="1"/>
      </cdr:nvSpPr>
      <cdr:spPr>
        <a:xfrm xmlns:a="http://schemas.openxmlformats.org/drawingml/2006/main" rot="18686134">
          <a:off x="2644226" y="2226406"/>
          <a:ext cx="14405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PL, </a:t>
          </a:r>
          <a:r>
            <a:rPr lang="it-IT" sz="16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FI</a:t>
          </a:r>
          <a:endParaRPr lang="it-IT" sz="1600" b="1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0.41056</cdr:x>
      <cdr:y>0.73163</cdr:y>
    </cdr:from>
    <cdr:to>
      <cdr:x>0.63043</cdr:x>
      <cdr:y>0.80412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874476" y="3416917"/>
          <a:ext cx="207498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dirty="0">
              <a:latin typeface="Arial" charset="0"/>
              <a:ea typeface="Arial" charset="0"/>
              <a:cs typeface="Arial" charset="0"/>
            </a:rPr>
            <a:t>LT, PL, SE, </a:t>
          </a:r>
          <a:r>
            <a:rPr lang="it-IT" sz="1600" dirty="0" smtClean="0">
              <a:latin typeface="Arial" charset="0"/>
              <a:ea typeface="Arial" charset="0"/>
              <a:cs typeface="Arial" charset="0"/>
            </a:rPr>
            <a:t>FI</a:t>
          </a:r>
          <a:endParaRPr lang="it-IT" sz="1600" dirty="0"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0BEF-C449-4445-902C-DBD778F70D67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0E8E-2183-0F45-977D-0E9AA4F38462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83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E5B5-454E-9942-BCB7-560DA75C89BD}" type="datetimeFigureOut">
              <a:rPr lang="fr-FR" smtClean="0"/>
              <a:t>09/09/2016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46B0-ECFF-3043-A80D-709184A92411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321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9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0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8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1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06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slide </a:t>
            </a:r>
            <a:r>
              <a:rPr lang="it-IT" dirty="0" err="1"/>
              <a:t>illustrates</a:t>
            </a:r>
            <a:r>
              <a:rPr lang="it-IT" baseline="0" dirty="0"/>
              <a:t> the </a:t>
            </a:r>
            <a:r>
              <a:rPr lang="it-IT" baseline="0" dirty="0" err="1"/>
              <a:t>different</a:t>
            </a:r>
            <a:r>
              <a:rPr lang="it-IT" baseline="0" dirty="0"/>
              <a:t> </a:t>
            </a:r>
            <a:r>
              <a:rPr lang="it-IT" baseline="0" dirty="0" err="1"/>
              <a:t>organization</a:t>
            </a:r>
            <a:r>
              <a:rPr lang="it-IT" baseline="0" dirty="0"/>
              <a:t> </a:t>
            </a:r>
            <a:r>
              <a:rPr lang="it-IT" baseline="0" dirty="0" err="1"/>
              <a:t>plan</a:t>
            </a:r>
            <a:r>
              <a:rPr lang="it-IT" baseline="0" dirty="0"/>
              <a:t> </a:t>
            </a:r>
            <a:r>
              <a:rPr lang="it-IT" baseline="0" dirty="0" err="1"/>
              <a:t>chosen</a:t>
            </a:r>
            <a:r>
              <a:rPr lang="it-IT" baseline="0" dirty="0"/>
              <a:t> by </a:t>
            </a:r>
            <a:r>
              <a:rPr lang="it-IT" baseline="0" dirty="0" err="1"/>
              <a:t>each</a:t>
            </a:r>
            <a:r>
              <a:rPr lang="it-IT" baseline="0" dirty="0"/>
              <a:t> NRN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1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orange</a:t>
            </a:r>
            <a:r>
              <a:rPr lang="it-IT" dirty="0" smtClean="0"/>
              <a:t> boxes </a:t>
            </a:r>
            <a:r>
              <a:rPr lang="it-IT" dirty="0" err="1" smtClean="0"/>
              <a:t>refer</a:t>
            </a:r>
            <a:r>
              <a:rPr lang="it-IT" dirty="0" smtClean="0"/>
              <a:t> to </a:t>
            </a:r>
            <a:r>
              <a:rPr lang="it-IT" dirty="0" err="1" smtClean="0"/>
              <a:t>requirements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from artt. 75.3, 75.4 and 78 of Reg. (EU) 1305/2013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34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8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NRNs</a:t>
            </a:r>
            <a:r>
              <a:rPr lang="it-IT" baseline="0" dirty="0"/>
              <a:t> </a:t>
            </a:r>
            <a:r>
              <a:rPr lang="it-IT" baseline="0" dirty="0" err="1"/>
              <a:t>chosed</a:t>
            </a:r>
            <a:r>
              <a:rPr lang="it-IT" baseline="0" dirty="0"/>
              <a:t> a </a:t>
            </a:r>
            <a:r>
              <a:rPr lang="it-IT" baseline="0" dirty="0" err="1"/>
              <a:t>mixed</a:t>
            </a:r>
            <a:r>
              <a:rPr lang="it-IT" baseline="0" dirty="0"/>
              <a:t> </a:t>
            </a:r>
            <a:r>
              <a:rPr lang="it-IT" baseline="0" dirty="0" err="1"/>
              <a:t>evaluation</a:t>
            </a:r>
            <a:r>
              <a:rPr lang="it-IT" baseline="0" dirty="0"/>
              <a:t> </a:t>
            </a:r>
            <a:r>
              <a:rPr lang="it-IT" baseline="0" dirty="0" err="1"/>
              <a:t>approach</a:t>
            </a:r>
            <a:r>
              <a:rPr lang="it-IT" baseline="0" dirty="0"/>
              <a:t> and </a:t>
            </a:r>
            <a:r>
              <a:rPr lang="it-IT" baseline="0" dirty="0" err="1"/>
              <a:t>declared</a:t>
            </a:r>
            <a:r>
              <a:rPr lang="it-IT" baseline="0" dirty="0"/>
              <a:t> to use </a:t>
            </a:r>
            <a:r>
              <a:rPr lang="it-IT" baseline="0" dirty="0" err="1"/>
              <a:t>those</a:t>
            </a:r>
            <a:r>
              <a:rPr lang="it-IT" baseline="0" dirty="0"/>
              <a:t> </a:t>
            </a:r>
            <a:r>
              <a:rPr lang="it-IT" baseline="0" dirty="0" err="1"/>
              <a:t>kind</a:t>
            </a:r>
            <a:r>
              <a:rPr lang="it-IT" baseline="0" dirty="0"/>
              <a:t> of data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67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3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539-4B10-2745-A1CB-DFD8C5D086B1}" type="datetime1">
              <a:rPr lang="fr-BE" smtClean="0"/>
              <a:t>9/09/16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FBD-FF9A-8F4B-AEB7-9D063CDBBF97}" type="datetime1">
              <a:rPr lang="fr-BE" smtClean="0"/>
              <a:t>9/09/16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76F3-1C1C-BA49-917A-8A40E198AB80}" type="datetime1">
              <a:rPr lang="fr-BE" smtClean="0"/>
              <a:t>9/09/16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D5F4-2689-D344-BDAC-A20B870C0195}" type="datetime1">
              <a:rPr lang="fr-BE" smtClean="0"/>
              <a:t>9/09/16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Helvetica Light"/>
                <a:cs typeface="Helvetica Light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4A4-C1D3-C745-A855-85F6481B626E}" type="datetime1">
              <a:rPr lang="fr-BE" smtClean="0"/>
              <a:t>9/09/16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A547-8546-2541-A165-756F2799691B}" type="datetime1">
              <a:rPr lang="fr-BE" smtClean="0"/>
              <a:t>9/09/16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910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5552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910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5552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A118-50DD-8F46-B761-B55D8C3FF323}" type="datetime1">
              <a:rPr lang="fr-BE" smtClean="0"/>
              <a:t>9/09/16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0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E480-EA1F-1541-9C71-F09992B19D99}" type="datetime1">
              <a:rPr lang="fr-BE" smtClean="0"/>
              <a:t>9/09/16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9122-08B4-BA4F-81E6-8DCF1E772D39}" type="datetime1">
              <a:rPr lang="fr-BE" smtClean="0"/>
              <a:t>9/09/16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2400" b="0" i="0">
                <a:latin typeface="Helvetica Light"/>
                <a:cs typeface="Helvetica Ligh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4F7E-54FC-A84F-88C6-105F4CD0B493}" type="datetime1">
              <a:rPr lang="fr-BE" smtClean="0"/>
              <a:t>9/09/16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0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8860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860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250-FA54-BB43-8CE7-9C8FD15FEBB1}" type="datetime1">
              <a:rPr lang="fr-BE" smtClean="0"/>
              <a:t>9/09/16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96522"/>
            <a:ext cx="822960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7D2F-7D04-A846-920D-A864C888B409}" type="datetime1">
              <a:rPr lang="fr-BE" smtClean="0"/>
              <a:t>9/09/16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666B-82EC-9F42-81B4-8AD274795249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38337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D3A25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29A28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uralevaluation.eu" TargetMode="External"/><Relationship Id="rId4" Type="http://schemas.openxmlformats.org/officeDocument/2006/relationships/hyperlink" Target="http://enrd.ec.europa.eu/evaluation" TargetMode="External"/><Relationship Id="rId5" Type="http://schemas.openxmlformats.org/officeDocument/2006/relationships/image" Target="../media/image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9171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fr-FR" b="1" spc="100" dirty="0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NRN Evaluation in </a:t>
            </a:r>
            <a:r>
              <a:rPr lang="fr-FR" b="1" spc="100" dirty="0" err="1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Baltic</a:t>
            </a:r>
            <a:r>
              <a:rPr lang="fr-FR" b="1" spc="100" dirty="0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 countries: </a:t>
            </a:r>
            <a:r>
              <a:rPr lang="fr-FR" b="1" spc="100" dirty="0" err="1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Outcomes</a:t>
            </a:r>
            <a:r>
              <a:rPr lang="fr-FR" b="1" spc="100" dirty="0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 of a </a:t>
            </a:r>
            <a:r>
              <a:rPr lang="fr-FR" b="1" spc="100" dirty="0" err="1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survey</a:t>
            </a:r>
            <a:endParaRPr lang="fr-FR" sz="3200" b="1" spc="100" dirty="0">
              <a:solidFill>
                <a:srgbClr val="F07E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34946"/>
            <a:ext cx="6400800" cy="1752600"/>
          </a:xfrm>
        </p:spPr>
        <p:txBody>
          <a:bodyPr>
            <a:normAutofit/>
          </a:bodyPr>
          <a:lstStyle/>
          <a:p>
            <a:r>
              <a:rPr lang="fr-FR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Vincenzo Angrisani</a:t>
            </a:r>
            <a:r>
              <a:rPr lang="fr-FR" sz="1300" b="1" dirty="0">
                <a:solidFill>
                  <a:srgbClr val="6F6F6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Good Practice Manager</a:t>
            </a:r>
          </a:p>
          <a:p>
            <a:r>
              <a:rPr lang="fr-F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vincenzo@ruralevaluation.eu</a:t>
            </a:r>
            <a:endParaRPr lang="fr-FR" sz="13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194" y="5933645"/>
            <a:ext cx="796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Nordic Baltic Networking Meeting</a:t>
            </a:r>
            <a:r>
              <a:rPr lang="sk-SK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Jelgava</a:t>
            </a:r>
            <a:r>
              <a:rPr lang="sk-SK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(LV), 12 September 2016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65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b="1">
                <a:latin typeface="Arial" charset="0"/>
                <a:ea typeface="Arial" charset="0"/>
                <a:cs typeface="Arial" charset="0"/>
              </a:rPr>
              <a:t>Involvement of stakeholders in NRN evaluation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656492" y="1968773"/>
            <a:ext cx="7608277" cy="3365227"/>
            <a:chOff x="961291" y="2379081"/>
            <a:chExt cx="6846278" cy="2669209"/>
          </a:xfrm>
        </p:grpSpPr>
        <p:sp>
          <p:nvSpPr>
            <p:cNvPr id="6" name="Rettangolo arrotondato 5"/>
            <p:cNvSpPr/>
            <p:nvPr/>
          </p:nvSpPr>
          <p:spPr>
            <a:xfrm>
              <a:off x="1563173" y="2388689"/>
              <a:ext cx="1273811" cy="3193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1563172" y="2817192"/>
              <a:ext cx="3348797" cy="31934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2836985" y="2388688"/>
              <a:ext cx="4970584" cy="31934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4911969" y="2817192"/>
              <a:ext cx="2895600" cy="31934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1535722" y="3263971"/>
              <a:ext cx="5322277" cy="3193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2836984" y="3714159"/>
              <a:ext cx="1852246" cy="31934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UNI,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Net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950211" y="2395207"/>
              <a:ext cx="4857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MC,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LAGs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UNI,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Net,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Ent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Adv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Serv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PA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032095" y="2379081"/>
              <a:ext cx="13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SC</a:t>
              </a:r>
              <a:endParaRPr lang="it-IT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84739" y="2382421"/>
              <a:ext cx="13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SE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032095" y="2797003"/>
              <a:ext cx="2274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MC,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LAGs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UNI, PA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896241" y="2797003"/>
              <a:ext cx="2758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Net,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Ent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Adv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Serv</a:t>
              </a:r>
              <a:endParaRPr lang="it-IT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973016" y="2823196"/>
              <a:ext cx="13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LT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961292" y="3214704"/>
              <a:ext cx="13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LV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200078" y="3250526"/>
              <a:ext cx="479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MC,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LAGs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UNI,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Ent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Adv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Serv</a:t>
              </a:r>
              <a:r>
                <a:rPr lang="it-IT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PA</a:t>
              </a: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6857999" y="3261273"/>
              <a:ext cx="949570" cy="32203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Net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961291" y="3721142"/>
              <a:ext cx="1383323" cy="26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Arial" charset="0"/>
                  <a:ea typeface="Arial" charset="0"/>
                  <a:cs typeface="Arial" charset="0"/>
                </a:rPr>
                <a:t>FI</a:t>
              </a:r>
              <a:endParaRPr lang="it-IT" sz="1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1563173" y="3726910"/>
              <a:ext cx="1273811" cy="3193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PA</a:t>
              </a:r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4689230" y="3714159"/>
              <a:ext cx="3118339" cy="31934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MC,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LAGs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Ent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Adv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Serv</a:t>
              </a:r>
              <a:endParaRPr lang="it-IT" sz="1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984739" y="4199031"/>
              <a:ext cx="13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PL</a:t>
              </a:r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1570892" y="4205651"/>
              <a:ext cx="5423924" cy="31934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LAGs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UNI,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Net,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Ent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Adv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Serv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PA</a:t>
              </a: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6994816" y="4212271"/>
              <a:ext cx="812753" cy="31272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MC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988742" y="4709736"/>
              <a:ext cx="13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DK</a:t>
              </a:r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1594409" y="4728949"/>
              <a:ext cx="6213160" cy="31934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MA,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LAGs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UNI,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Net,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Rur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Ent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Adv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600" b="1" dirty="0" err="1">
                  <a:latin typeface="Arial" charset="0"/>
                  <a:ea typeface="Arial" charset="0"/>
                  <a:cs typeface="Arial" charset="0"/>
                </a:rPr>
                <a:t>Serv</a:t>
              </a:r>
              <a:r>
                <a:rPr lang="it-IT" sz="1600" b="1" dirty="0">
                  <a:latin typeface="Arial" charset="0"/>
                  <a:ea typeface="Arial" charset="0"/>
                  <a:cs typeface="Arial" charset="0"/>
                </a:rPr>
                <a:t>, PA</a:t>
              </a:r>
            </a:p>
          </p:txBody>
        </p:sp>
      </p:grpSp>
      <p:sp>
        <p:nvSpPr>
          <p:cNvPr id="31" name="Rettangolo 30"/>
          <p:cNvSpPr/>
          <p:nvPr/>
        </p:nvSpPr>
        <p:spPr>
          <a:xfrm>
            <a:off x="2033157" y="5751390"/>
            <a:ext cx="222538" cy="2344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3815373" y="5751390"/>
            <a:ext cx="222538" cy="2344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145816" y="5744307"/>
            <a:ext cx="222538" cy="2344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2420085" y="5716221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latin typeface="Arial" charset="0"/>
                <a:ea typeface="Arial" charset="0"/>
                <a:cs typeface="Arial" charset="0"/>
              </a:rPr>
              <a:t>involved</a:t>
            </a:r>
            <a:endParaRPr lang="it-IT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80207" y="5699343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to be </a:t>
            </a:r>
            <a:r>
              <a:rPr lang="it-IT" sz="1600" b="1" dirty="0" err="1">
                <a:latin typeface="Arial" charset="0"/>
                <a:ea typeface="Arial" charset="0"/>
                <a:cs typeface="Arial" charset="0"/>
              </a:rPr>
              <a:t>involved</a:t>
            </a:r>
            <a:endParaRPr lang="it-IT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579129" y="567589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err="1">
                <a:latin typeface="Arial" charset="0"/>
                <a:ea typeface="Arial" charset="0"/>
                <a:cs typeface="Arial" charset="0"/>
              </a:rPr>
              <a:t>involved</a:t>
            </a:r>
            <a:endParaRPr lang="it-IT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4137"/>
              </p:ext>
            </p:extLst>
          </p:nvPr>
        </p:nvGraphicFramePr>
        <p:xfrm>
          <a:off x="150471" y="1620456"/>
          <a:ext cx="8536329" cy="421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6519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Involvement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stakeholders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in NRN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759177"/>
              </p:ext>
            </p:extLst>
          </p:nvPr>
        </p:nvGraphicFramePr>
        <p:xfrm>
          <a:off x="457200" y="1024793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8092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Capacity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building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needs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reccia giù 1"/>
          <p:cNvSpPr/>
          <p:nvPr/>
        </p:nvSpPr>
        <p:spPr>
          <a:xfrm>
            <a:off x="1195754" y="3950675"/>
            <a:ext cx="445477" cy="75027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677763" y="4846568"/>
            <a:ext cx="1781393" cy="660897"/>
            <a:chOff x="790" y="2100135"/>
            <a:chExt cx="1781393" cy="660897"/>
          </a:xfrm>
        </p:grpSpPr>
        <p:sp>
          <p:nvSpPr>
            <p:cNvPr id="8" name="Rettangolo 7"/>
            <p:cNvSpPr/>
            <p:nvPr/>
          </p:nvSpPr>
          <p:spPr>
            <a:xfrm>
              <a:off x="790" y="2100135"/>
              <a:ext cx="1781393" cy="6608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790" y="2100135"/>
              <a:ext cx="1781393" cy="660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i="1" kern="1200" dirty="0" err="1">
                  <a:latin typeface="Arial" charset="0"/>
                  <a:ea typeface="Arial" charset="0"/>
                  <a:cs typeface="Arial" charset="0"/>
                </a:rPr>
                <a:t>Other</a:t>
              </a:r>
              <a:r>
                <a:rPr lang="it-IT" b="1" i="1" kern="1200" dirty="0">
                  <a:latin typeface="Arial" charset="0"/>
                  <a:ea typeface="Arial" charset="0"/>
                  <a:cs typeface="Arial" charset="0"/>
                </a:rPr>
                <a:t> NRN </a:t>
              </a:r>
              <a:r>
                <a:rPr lang="it-IT" b="1" i="1" kern="1200" dirty="0" err="1">
                  <a:latin typeface="Arial" charset="0"/>
                  <a:ea typeface="Arial" charset="0"/>
                  <a:cs typeface="Arial" charset="0"/>
                </a:rPr>
                <a:t>specific</a:t>
              </a:r>
              <a:r>
                <a:rPr lang="it-IT" b="1" i="1" kern="12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b="1" i="1" kern="1200" dirty="0" err="1">
                  <a:latin typeface="Arial" charset="0"/>
                  <a:ea typeface="Arial" charset="0"/>
                  <a:cs typeface="Arial" charset="0"/>
                </a:rPr>
                <a:t>indicators</a:t>
              </a:r>
              <a:endParaRPr lang="it-IT" b="1" i="1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" name="Freccia giù 9"/>
          <p:cNvSpPr/>
          <p:nvPr/>
        </p:nvSpPr>
        <p:spPr>
          <a:xfrm>
            <a:off x="3270738" y="3950675"/>
            <a:ext cx="445477" cy="75027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/>
          <p:cNvSpPr/>
          <p:nvPr/>
        </p:nvSpPr>
        <p:spPr>
          <a:xfrm>
            <a:off x="5345722" y="3908304"/>
            <a:ext cx="445477" cy="75027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giù 11"/>
          <p:cNvSpPr/>
          <p:nvPr/>
        </p:nvSpPr>
        <p:spPr>
          <a:xfrm>
            <a:off x="7397261" y="3908303"/>
            <a:ext cx="445477" cy="75027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579337" y="4846567"/>
            <a:ext cx="1781393" cy="6608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Importance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gaining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detailed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specific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data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729305" y="4846568"/>
            <a:ext cx="1957495" cy="6608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Mandatory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tasks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for MS in reporting NRN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achievements</a:t>
            </a:r>
            <a:endParaRPr lang="it-IT" b="1" i="1" kern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27795" y="4846568"/>
            <a:ext cx="1781393" cy="6608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Difficulties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going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from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it-IT" b="1" i="1" kern="1200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it-IT" b="1" i="1" kern="1200" dirty="0" err="1">
                <a:latin typeface="Arial" charset="0"/>
                <a:ea typeface="Arial" charset="0"/>
                <a:cs typeface="Arial" charset="0"/>
              </a:rPr>
              <a:t>effects</a:t>
            </a:r>
            <a:endParaRPr lang="it-IT" b="1" i="1" kern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8093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Conclusions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01881" y="1212671"/>
            <a:ext cx="7928659" cy="113698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Most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it-IT" sz="2400" b="1" i="1" dirty="0" err="1" smtClean="0">
                <a:latin typeface="Arial" charset="0"/>
                <a:ea typeface="Arial" charset="0"/>
                <a:cs typeface="Arial" charset="0"/>
              </a:rPr>
              <a:t>ountries</a:t>
            </a:r>
            <a:r>
              <a:rPr lang="it-IT" sz="24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are in the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preparing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phase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though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completed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the planning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declaring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some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lack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knowledge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requirements</a:t>
            </a:r>
            <a:endParaRPr lang="it-IT" sz="24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99953" y="3427244"/>
            <a:ext cx="7926731" cy="11381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NRNs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chosen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mixed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approach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though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showing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need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capacity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building on qualitative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methods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599953" y="2435177"/>
            <a:ext cx="7928659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Planned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involvement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stakeholders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appears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consistent</a:t>
            </a:r>
            <a:endParaRPr lang="it-IT" sz="24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01881" y="4671178"/>
            <a:ext cx="7926731" cy="10312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s-IS" sz="2400" b="1" i="1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is-IS" sz="2400" b="1" i="1" dirty="0">
                <a:latin typeface="Arial" charset="0"/>
                <a:ea typeface="Arial" charset="0"/>
                <a:cs typeface="Arial" charset="0"/>
              </a:rPr>
              <a:t>ke good use of...</a:t>
            </a:r>
            <a:endParaRPr lang="it-IT" sz="2400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9" y="3240911"/>
            <a:ext cx="2035533" cy="30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0140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Next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steps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03810" y="1404240"/>
            <a:ext cx="7928659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err="1">
                <a:latin typeface="Arial" charset="0"/>
                <a:ea typeface="Arial" charset="0"/>
                <a:cs typeface="Arial" charset="0"/>
              </a:rPr>
              <a:t>Today</a:t>
            </a:r>
            <a:r>
              <a:rPr lang="is-IS" sz="2400" dirty="0">
                <a:latin typeface="Arial" charset="0"/>
                <a:ea typeface="Arial" charset="0"/>
                <a:cs typeface="Arial" charset="0"/>
              </a:rPr>
              <a:t>… 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05738" y="2965895"/>
            <a:ext cx="7926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it-IT" sz="2400" dirty="0" err="1">
                <a:latin typeface="Arial" charset="0"/>
                <a:ea typeface="Arial" charset="0"/>
                <a:cs typeface="Arial" charset="0"/>
              </a:rPr>
              <a:t>coming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atin typeface="Arial" charset="0"/>
                <a:ea typeface="Arial" charset="0"/>
                <a:cs typeface="Arial" charset="0"/>
              </a:rPr>
              <a:t>soon</a:t>
            </a:r>
            <a:r>
              <a:rPr lang="is-I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8139" y="2446253"/>
            <a:ext cx="761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Working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groups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on NRN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topics</a:t>
            </a:r>
            <a:endParaRPr lang="it-IT" sz="24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8139" y="4069195"/>
            <a:ext cx="7616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NRN meeting in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Slovakia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with feedback session on NRN Evaluation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Guidelines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November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2016)</a:t>
            </a:r>
          </a:p>
          <a:p>
            <a:pPr marL="457200" indent="-457200" algn="just">
              <a:buAutoNum type="arabicPeriod"/>
            </a:pP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SFC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template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for AIR 2017 (EQ n. 21)</a:t>
            </a:r>
          </a:p>
          <a:p>
            <a:pPr marL="457200" indent="-457200" algn="just">
              <a:buAutoNum type="arabicPeriod"/>
            </a:pP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Practice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Workshop on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NRNs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support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RDPs</a:t>
            </a:r>
            <a:endParaRPr lang="it-IT" sz="2400" b="1" i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buAutoNum type="arabicPeriod"/>
            </a:pP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Collection of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Good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Practices</a:t>
            </a:r>
            <a:r>
              <a:rPr lang="it-IT" sz="2400" b="1" i="1" dirty="0">
                <a:latin typeface="Arial" charset="0"/>
                <a:ea typeface="Arial" charset="0"/>
                <a:cs typeface="Arial" charset="0"/>
              </a:rPr>
              <a:t> on NRN </a:t>
            </a:r>
            <a:r>
              <a:rPr lang="it-IT" sz="2400" b="1" i="1" dirty="0" err="1">
                <a:latin typeface="Arial" charset="0"/>
                <a:ea typeface="Arial" charset="0"/>
                <a:cs typeface="Arial" charset="0"/>
              </a:rPr>
              <a:t>evaluation</a:t>
            </a:r>
            <a:endParaRPr lang="it-IT" sz="2400" b="1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906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 dirty="0">
                <a:solidFill>
                  <a:srgbClr val="6F6F6F"/>
                </a:solidFill>
                <a:latin typeface="Helvetica"/>
                <a:cs typeface="Helvetica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eaLnBrk="1" hangingPunct="1">
              <a:defRPr/>
            </a:pPr>
            <a:endParaRPr lang="en-US" sz="4000" b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en-GB" sz="1800" b="0" dirty="0">
                <a:solidFill>
                  <a:srgbClr val="6F6F6F"/>
                </a:solidFill>
                <a:latin typeface="Helvetica"/>
                <a:cs typeface="Helvetica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 dirty="0">
                <a:solidFill>
                  <a:srgbClr val="6F6F6F"/>
                </a:solidFill>
                <a:latin typeface="Helvetica"/>
                <a:cs typeface="Helvetica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 dirty="0">
                <a:solidFill>
                  <a:srgbClr val="6F6F6F"/>
                </a:solidFill>
                <a:latin typeface="Helvetica"/>
                <a:cs typeface="Helvetica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 dirty="0">
                <a:solidFill>
                  <a:srgbClr val="6F6F6F"/>
                </a:solidFill>
                <a:latin typeface="Helvetica"/>
                <a:cs typeface="Helvetica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rgbClr val="6F6F6F"/>
                </a:solidFill>
                <a:latin typeface="Helvetica"/>
                <a:cs typeface="Helvetica"/>
              </a:rPr>
              <a:t>E-mail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3"/>
              </a:rPr>
              <a:t>info@ruralevaluation.eu</a:t>
            </a:r>
            <a:endParaRPr lang="en-US" sz="1800" b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fr-BE" sz="1800" b="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4"/>
              </a:rPr>
              <a:t>http://enrd.ec.europa.eu/evaluation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935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594360" y="1537353"/>
            <a:ext cx="7955280" cy="4219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6F6F"/>
                </a:solidFill>
                <a:latin typeface="Arial" charset="0"/>
                <a:ea typeface="Arial" charset="0"/>
                <a:cs typeface="Arial" charset="0"/>
              </a:rPr>
              <a:t>Purpose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6F6F"/>
                </a:solidFill>
                <a:latin typeface="Arial" charset="0"/>
                <a:ea typeface="Arial" charset="0"/>
                <a:cs typeface="Arial" charset="0"/>
              </a:rPr>
              <a:t>Survey results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6F6F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F6F6F"/>
                </a:solidFill>
                <a:latin typeface="Arial" charset="0"/>
                <a:ea typeface="Arial" charset="0"/>
                <a:cs typeface="Arial" charset="0"/>
              </a:rPr>
              <a:t>Next steps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6F6F6F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endParaRPr lang="en-GB" dirty="0">
              <a:solidFill>
                <a:srgbClr val="6F6F6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29499"/>
            <a:ext cx="8229600" cy="1143000"/>
          </a:xfrm>
        </p:spPr>
        <p:txBody>
          <a:bodyPr/>
          <a:lstStyle/>
          <a:p>
            <a:r>
              <a:rPr lang="es-ES" b="1" dirty="0">
                <a:latin typeface="Arial" charset="0"/>
                <a:ea typeface="Arial" charset="0"/>
                <a:cs typeface="Arial" charset="0"/>
              </a:rPr>
              <a:t>Content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fld>
            <a:endParaRPr lang="fr-F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9669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survey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03810" y="1851208"/>
            <a:ext cx="8082990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Taking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stock of the state of play of NRN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03809" y="3056906"/>
            <a:ext cx="808299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ongoing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NRN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603809" y="4262604"/>
            <a:ext cx="8082991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Be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informed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NRN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needs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provide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targeted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support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it-IT" sz="2400" b="1" dirty="0" err="1">
                <a:latin typeface="Arial" charset="0"/>
                <a:ea typeface="Arial" charset="0"/>
                <a:cs typeface="Arial" charset="0"/>
              </a:rPr>
              <a:t>capacity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 building</a:t>
            </a:r>
          </a:p>
        </p:txBody>
      </p:sp>
    </p:spTree>
    <p:extLst>
      <p:ext uri="{BB962C8B-B14F-4D97-AF65-F5344CB8AC3E}">
        <p14:creationId xmlns:p14="http://schemas.microsoft.com/office/powerpoint/2010/main" val="11422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400" y="1694093"/>
            <a:ext cx="3549600" cy="467942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0692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Which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NRN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participated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survey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2" y="1646086"/>
            <a:ext cx="3022600" cy="269240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3429000" y="1545866"/>
            <a:ext cx="2286000" cy="2720051"/>
            <a:chOff x="3429000" y="2257063"/>
            <a:chExt cx="2286000" cy="2720051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691114"/>
              <a:ext cx="2286000" cy="228600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3576577" y="2257063"/>
              <a:ext cx="1678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" charset="0"/>
                  <a:ea typeface="Arial" charset="0"/>
                  <a:cs typeface="Arial" charset="0"/>
                </a:rPr>
                <a:t>23 August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69586" y="4404238"/>
            <a:ext cx="5224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DK – </a:t>
            </a:r>
            <a:r>
              <a:rPr lang="it-IT" smtClean="0">
                <a:latin typeface="Arial" charset="0"/>
                <a:ea typeface="Arial" charset="0"/>
                <a:cs typeface="Arial" charset="0"/>
              </a:rPr>
              <a:t>MA / NSU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EE – MA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FI – NSU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LT – MA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LV – NSU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PL – Network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Coordination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Unit</a:t>
            </a:r>
          </a:p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SE – MA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48" y="928027"/>
            <a:ext cx="2297723" cy="116709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1613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Organization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of NRN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21190" y="2751668"/>
            <a:ext cx="2998700" cy="149935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4100" i="1" dirty="0" err="1">
                <a:latin typeface="Arial" charset="0"/>
                <a:ea typeface="Arial" charset="0"/>
                <a:cs typeface="Arial" charset="0"/>
              </a:rPr>
              <a:t>Managing</a:t>
            </a:r>
            <a:r>
              <a:rPr lang="it-IT" sz="4100" i="1" dirty="0">
                <a:latin typeface="Arial" charset="0"/>
                <a:ea typeface="Arial" charset="0"/>
                <a:cs typeface="Arial" charset="0"/>
              </a:rPr>
              <a:t> Authority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457200" y="1454242"/>
            <a:ext cx="8229600" cy="398169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625033" y="1666754"/>
            <a:ext cx="1088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9" name="Rettangolo 78"/>
          <p:cNvSpPr/>
          <p:nvPr/>
        </p:nvSpPr>
        <p:spPr>
          <a:xfrm>
            <a:off x="2024764" y="3244334"/>
            <a:ext cx="509447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100" b="1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Managing</a:t>
            </a:r>
            <a:r>
              <a:rPr lang="it-IT" sz="41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Authority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7389247" y="4905754"/>
            <a:ext cx="1088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EE, PL</a:t>
            </a:r>
          </a:p>
        </p:txBody>
      </p:sp>
      <p:grpSp>
        <p:nvGrpSpPr>
          <p:cNvPr id="77" name="Gruppo 76"/>
          <p:cNvGrpSpPr/>
          <p:nvPr/>
        </p:nvGrpSpPr>
        <p:grpSpPr>
          <a:xfrm>
            <a:off x="457200" y="1454241"/>
            <a:ext cx="8229600" cy="3981691"/>
            <a:chOff x="457200" y="1454241"/>
            <a:chExt cx="8229600" cy="3981691"/>
          </a:xfrm>
        </p:grpSpPr>
        <p:grpSp>
          <p:nvGrpSpPr>
            <p:cNvPr id="78" name="Gruppo 77"/>
            <p:cNvGrpSpPr/>
            <p:nvPr/>
          </p:nvGrpSpPr>
          <p:grpSpPr>
            <a:xfrm>
              <a:off x="457200" y="1454241"/>
              <a:ext cx="8229600" cy="3981691"/>
              <a:chOff x="457200" y="1454241"/>
              <a:chExt cx="8229600" cy="3981691"/>
            </a:xfrm>
          </p:grpSpPr>
          <p:grpSp>
            <p:nvGrpSpPr>
              <p:cNvPr id="81" name="Gruppo 80"/>
              <p:cNvGrpSpPr/>
              <p:nvPr/>
            </p:nvGrpSpPr>
            <p:grpSpPr>
              <a:xfrm>
                <a:off x="457200" y="1454241"/>
                <a:ext cx="8229600" cy="3981691"/>
                <a:chOff x="457200" y="1454241"/>
                <a:chExt cx="8229600" cy="3981691"/>
              </a:xfrm>
            </p:grpSpPr>
            <p:sp>
              <p:nvSpPr>
                <p:cNvPr id="85" name="Rettangolo arrotondato 84"/>
                <p:cNvSpPr/>
                <p:nvPr/>
              </p:nvSpPr>
              <p:spPr>
                <a:xfrm>
                  <a:off x="457200" y="1454241"/>
                  <a:ext cx="8229600" cy="3981691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it-IT" i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6" name="CasellaDiTesto 85"/>
                <p:cNvSpPr txBox="1"/>
                <p:nvPr/>
              </p:nvSpPr>
              <p:spPr>
                <a:xfrm>
                  <a:off x="636607" y="1649818"/>
                  <a:ext cx="11111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</p:grpSp>
          <p:sp>
            <p:nvSpPr>
              <p:cNvPr id="82" name="Rettangolo 81"/>
              <p:cNvSpPr/>
              <p:nvPr/>
            </p:nvSpPr>
            <p:spPr>
              <a:xfrm>
                <a:off x="1952305" y="2359446"/>
                <a:ext cx="5094472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4100" b="1" i="1" dirty="0" err="1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Managing</a:t>
                </a:r>
                <a:r>
                  <a:rPr lang="it-IT" sz="4100" b="1" i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Authority</a:t>
                </a:r>
              </a:p>
            </p:txBody>
          </p:sp>
          <p:sp>
            <p:nvSpPr>
              <p:cNvPr id="83" name="Rettangolo 82"/>
              <p:cNvSpPr/>
              <p:nvPr/>
            </p:nvSpPr>
            <p:spPr>
              <a:xfrm>
                <a:off x="2105681" y="3883008"/>
                <a:ext cx="1159293" cy="59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3600" b="1" i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NSU</a:t>
                </a:r>
              </a:p>
            </p:txBody>
          </p:sp>
          <p:sp>
            <p:nvSpPr>
              <p:cNvPr id="84" name="Connettore 1 3"/>
              <p:cNvSpPr/>
              <p:nvPr/>
            </p:nvSpPr>
            <p:spPr>
              <a:xfrm>
                <a:off x="2720052" y="3205949"/>
                <a:ext cx="1814213" cy="62972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814213" y="0"/>
                    </a:moveTo>
                    <a:lnTo>
                      <a:pt x="1814213" y="314863"/>
                    </a:lnTo>
                    <a:lnTo>
                      <a:pt x="0" y="314863"/>
                    </a:lnTo>
                    <a:lnTo>
                      <a:pt x="0" y="62972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80" name="CasellaDiTesto 79"/>
            <p:cNvSpPr txBox="1"/>
            <p:nvPr/>
          </p:nvSpPr>
          <p:spPr>
            <a:xfrm>
              <a:off x="7179714" y="4905754"/>
              <a:ext cx="1202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LT, DK</a:t>
              </a:r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457200" y="1392249"/>
            <a:ext cx="8500710" cy="3981691"/>
            <a:chOff x="457200" y="1454241"/>
            <a:chExt cx="8500710" cy="3981691"/>
          </a:xfrm>
        </p:grpSpPr>
        <p:grpSp>
          <p:nvGrpSpPr>
            <p:cNvPr id="88" name="Gruppo 87"/>
            <p:cNvGrpSpPr/>
            <p:nvPr/>
          </p:nvGrpSpPr>
          <p:grpSpPr>
            <a:xfrm>
              <a:off x="457200" y="1454241"/>
              <a:ext cx="8229600" cy="3981691"/>
              <a:chOff x="457200" y="1454241"/>
              <a:chExt cx="8229600" cy="3981691"/>
            </a:xfrm>
          </p:grpSpPr>
          <p:grpSp>
            <p:nvGrpSpPr>
              <p:cNvPr id="90" name="Gruppo 89"/>
              <p:cNvGrpSpPr/>
              <p:nvPr/>
            </p:nvGrpSpPr>
            <p:grpSpPr>
              <a:xfrm>
                <a:off x="457200" y="1454241"/>
                <a:ext cx="8229600" cy="3981691"/>
                <a:chOff x="457200" y="1471177"/>
                <a:chExt cx="8229600" cy="3981691"/>
              </a:xfrm>
            </p:grpSpPr>
            <p:sp>
              <p:nvSpPr>
                <p:cNvPr id="93" name="Rettangolo arrotondato 92"/>
                <p:cNvSpPr/>
                <p:nvPr/>
              </p:nvSpPr>
              <p:spPr>
                <a:xfrm>
                  <a:off x="457200" y="1471177"/>
                  <a:ext cx="8229600" cy="3981691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it-IT" i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4" name="CasellaDiTesto 93"/>
                <p:cNvSpPr txBox="1"/>
                <p:nvPr/>
              </p:nvSpPr>
              <p:spPr>
                <a:xfrm>
                  <a:off x="636607" y="1666754"/>
                  <a:ext cx="11111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95" name="Rettangolo 94"/>
                <p:cNvSpPr/>
                <p:nvPr/>
              </p:nvSpPr>
              <p:spPr>
                <a:xfrm>
                  <a:off x="1952305" y="2376382"/>
                  <a:ext cx="5094472" cy="7232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4100" b="1" i="1" dirty="0" err="1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Managing</a:t>
                  </a:r>
                  <a:r>
                    <a:rPr lang="it-IT" sz="4100" b="1" i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 Authority</a:t>
                  </a:r>
                </a:p>
              </p:txBody>
            </p:sp>
            <p:sp>
              <p:nvSpPr>
                <p:cNvPr id="96" name="Rettangolo 95"/>
                <p:cNvSpPr/>
                <p:nvPr/>
              </p:nvSpPr>
              <p:spPr>
                <a:xfrm>
                  <a:off x="2105681" y="3899944"/>
                  <a:ext cx="1159293" cy="590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3600" b="1" i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NSU</a:t>
                  </a:r>
                </a:p>
              </p:txBody>
            </p:sp>
            <p:sp>
              <p:nvSpPr>
                <p:cNvPr id="126" name="Rettangolo 125"/>
                <p:cNvSpPr/>
                <p:nvPr/>
              </p:nvSpPr>
              <p:spPr>
                <a:xfrm>
                  <a:off x="4015988" y="3882878"/>
                  <a:ext cx="4544835" cy="590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3600" b="1" i="1" dirty="0" err="1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Steering</a:t>
                  </a:r>
                  <a:r>
                    <a:rPr lang="it-IT" sz="3600" b="1" i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 </a:t>
                  </a:r>
                  <a:r>
                    <a:rPr lang="it-IT" sz="3600" b="1" i="1" dirty="0" err="1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Committee</a:t>
                  </a:r>
                  <a:endParaRPr lang="it-IT" sz="3600" b="1" i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1" name="Connettore 1 3"/>
              <p:cNvSpPr/>
              <p:nvPr/>
            </p:nvSpPr>
            <p:spPr>
              <a:xfrm>
                <a:off x="2720052" y="3205949"/>
                <a:ext cx="1814213" cy="62972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814213" y="0"/>
                    </a:moveTo>
                    <a:lnTo>
                      <a:pt x="1814213" y="314863"/>
                    </a:lnTo>
                    <a:lnTo>
                      <a:pt x="0" y="314863"/>
                    </a:lnTo>
                    <a:lnTo>
                      <a:pt x="0" y="62972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Connettore 1 3"/>
              <p:cNvSpPr/>
              <p:nvPr/>
            </p:nvSpPr>
            <p:spPr>
              <a:xfrm>
                <a:off x="4542217" y="3195863"/>
                <a:ext cx="1814213" cy="62972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14863"/>
                    </a:lnTo>
                    <a:lnTo>
                      <a:pt x="1814213" y="314863"/>
                    </a:lnTo>
                    <a:lnTo>
                      <a:pt x="1814213" y="629727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89" name="CasellaDiTesto 88"/>
            <p:cNvSpPr txBox="1"/>
            <p:nvPr/>
          </p:nvSpPr>
          <p:spPr>
            <a:xfrm>
              <a:off x="7869890" y="4905754"/>
              <a:ext cx="1088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FI</a:t>
              </a:r>
              <a:endParaRPr lang="it-IT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7" name="Gruppo 126"/>
          <p:cNvGrpSpPr/>
          <p:nvPr/>
        </p:nvGrpSpPr>
        <p:grpSpPr>
          <a:xfrm>
            <a:off x="457200" y="1409185"/>
            <a:ext cx="8242804" cy="3981691"/>
            <a:chOff x="457200" y="1471177"/>
            <a:chExt cx="8242804" cy="3981691"/>
          </a:xfrm>
        </p:grpSpPr>
        <p:sp>
          <p:nvSpPr>
            <p:cNvPr id="128" name="Rettangolo arrotondato 127"/>
            <p:cNvSpPr/>
            <p:nvPr/>
          </p:nvSpPr>
          <p:spPr>
            <a:xfrm>
              <a:off x="457200" y="1471177"/>
              <a:ext cx="8229600" cy="398169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Rettangolo 128"/>
            <p:cNvSpPr/>
            <p:nvPr/>
          </p:nvSpPr>
          <p:spPr>
            <a:xfrm>
              <a:off x="2568887" y="2915183"/>
              <a:ext cx="4006226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4100" b="1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Evaluation Unit</a:t>
              </a:r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625033" y="1822585"/>
              <a:ext cx="1088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7611984" y="4905754"/>
              <a:ext cx="1088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</a:t>
              </a:r>
            </a:p>
          </p:txBody>
        </p:sp>
      </p:grpSp>
      <p:grpSp>
        <p:nvGrpSpPr>
          <p:cNvPr id="132" name="Gruppo 131"/>
          <p:cNvGrpSpPr/>
          <p:nvPr/>
        </p:nvGrpSpPr>
        <p:grpSpPr>
          <a:xfrm>
            <a:off x="470185" y="1419914"/>
            <a:ext cx="8500710" cy="3981691"/>
            <a:chOff x="457200" y="1376751"/>
            <a:chExt cx="8500710" cy="3981691"/>
          </a:xfrm>
        </p:grpSpPr>
        <p:grpSp>
          <p:nvGrpSpPr>
            <p:cNvPr id="133" name="Gruppo 132"/>
            <p:cNvGrpSpPr/>
            <p:nvPr/>
          </p:nvGrpSpPr>
          <p:grpSpPr>
            <a:xfrm>
              <a:off x="457200" y="1376751"/>
              <a:ext cx="8229600" cy="3981691"/>
              <a:chOff x="457200" y="1393687"/>
              <a:chExt cx="8229600" cy="3981691"/>
            </a:xfrm>
          </p:grpSpPr>
          <p:sp>
            <p:nvSpPr>
              <p:cNvPr id="135" name="Rettangolo arrotondato 134"/>
              <p:cNvSpPr/>
              <p:nvPr/>
            </p:nvSpPr>
            <p:spPr>
              <a:xfrm>
                <a:off x="457200" y="1393687"/>
                <a:ext cx="8229600" cy="398169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i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6" name="CasellaDiTesto 135"/>
              <p:cNvSpPr txBox="1"/>
              <p:nvPr/>
            </p:nvSpPr>
            <p:spPr>
              <a:xfrm>
                <a:off x="636607" y="1666754"/>
                <a:ext cx="11111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37" name="Rettangolo 136"/>
              <p:cNvSpPr/>
              <p:nvPr/>
            </p:nvSpPr>
            <p:spPr>
              <a:xfrm>
                <a:off x="1155385" y="2720010"/>
                <a:ext cx="7007046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3600" b="1" i="1" dirty="0" err="1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Institute</a:t>
                </a:r>
                <a:r>
                  <a:rPr lang="it-IT" sz="3600" b="1" i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of 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3600" b="1" i="1" dirty="0" err="1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Agroresources</a:t>
                </a:r>
                <a:r>
                  <a:rPr lang="it-IT" sz="3600" b="1" i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it-IT" sz="3600" b="1" i="1" dirty="0" err="1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Economics</a:t>
                </a:r>
                <a:endParaRPr lang="it-IT" sz="3600" b="1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34" name="CasellaDiTesto 133"/>
            <p:cNvSpPr txBox="1"/>
            <p:nvPr/>
          </p:nvSpPr>
          <p:spPr>
            <a:xfrm>
              <a:off x="7869890" y="4905754"/>
              <a:ext cx="1088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LV</a:t>
              </a:r>
              <a:endParaRPr lang="it-IT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5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796"/>
            <a:ext cx="8229600" cy="1143000"/>
          </a:xfrm>
        </p:spPr>
        <p:txBody>
          <a:bodyPr/>
          <a:lstStyle/>
          <a:p>
            <a:r>
              <a:rPr lang="es-ES" b="1" dirty="0" err="1" smtClean="0">
                <a:latin typeface="Arial" charset="0"/>
                <a:ea typeface="Arial" charset="0"/>
                <a:cs typeface="Arial" charset="0"/>
              </a:rPr>
              <a:t>Planning</a:t>
            </a:r>
            <a:r>
              <a:rPr lang="es-ES" b="1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NRN </a:t>
            </a:r>
            <a:r>
              <a:rPr lang="es-ES" b="1" dirty="0" err="1" smtClean="0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es-E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 err="1" smtClean="0">
                <a:latin typeface="Arial" charset="0"/>
                <a:ea typeface="Arial" charset="0"/>
                <a:cs typeface="Arial" charset="0"/>
              </a:rPr>
              <a:t>activities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01881" y="1298447"/>
            <a:ext cx="7928659" cy="61111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2016 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SE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603810" y="1967407"/>
            <a:ext cx="7926731" cy="5590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LT, LV, PL, SE, </a:t>
            </a:r>
            <a:r>
              <a:rPr lang="it-IT" sz="2400" b="1" dirty="0" smtClean="0">
                <a:latin typeface="Arial" charset="0"/>
                <a:ea typeface="Arial" charset="0"/>
                <a:cs typeface="Arial" charset="0"/>
              </a:rPr>
              <a:t>FI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01881" y="2584302"/>
            <a:ext cx="7928659" cy="61111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2018 </a:t>
            </a:r>
            <a:r>
              <a:rPr lang="it-IT" sz="2400" b="1" dirty="0" smtClean="0">
                <a:latin typeface="Arial" charset="0"/>
                <a:ea typeface="Arial" charset="0"/>
                <a:cs typeface="Arial" charset="0"/>
              </a:rPr>
              <a:t>FI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07670" y="3870157"/>
            <a:ext cx="7928659" cy="61111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2020 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LV, </a:t>
            </a:r>
            <a:r>
              <a:rPr lang="it-IT" sz="2400" b="1" dirty="0" smtClean="0">
                <a:latin typeface="Arial" charset="0"/>
                <a:ea typeface="Arial" charset="0"/>
                <a:cs typeface="Arial" charset="0"/>
              </a:rPr>
              <a:t>FI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601880" y="3249322"/>
            <a:ext cx="7926731" cy="5590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2019 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LT, LV, PL</a:t>
            </a:r>
            <a:r>
              <a:rPr lang="is-IS" sz="2400" b="1" dirty="0">
                <a:latin typeface="Arial" charset="0"/>
                <a:ea typeface="Arial" charset="0"/>
                <a:cs typeface="Arial" charset="0"/>
              </a:rPr>
              <a:t> 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607670" y="4544897"/>
            <a:ext cx="7928659" cy="61111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2022 </a:t>
            </a:r>
            <a:r>
              <a:rPr lang="it-IT" sz="2400" b="1" dirty="0" smtClean="0">
                <a:latin typeface="Arial" charset="0"/>
                <a:ea typeface="Arial" charset="0"/>
                <a:cs typeface="Arial" charset="0"/>
              </a:rPr>
              <a:t>FI</a:t>
            </a:r>
            <a:endParaRPr lang="it-IT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601879" y="5205093"/>
            <a:ext cx="7926731" cy="5590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2024 </a:t>
            </a: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DK, SE</a:t>
            </a:r>
          </a:p>
        </p:txBody>
      </p:sp>
      <p:sp>
        <p:nvSpPr>
          <p:cNvPr id="2" name="CasellaDiTesto 1"/>
          <p:cNvSpPr txBox="1"/>
          <p:nvPr/>
        </p:nvSpPr>
        <p:spPr>
          <a:xfrm rot="18688248">
            <a:off x="4059527" y="2744017"/>
            <a:ext cx="4953965" cy="15696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Within</a:t>
            </a:r>
            <a:r>
              <a:rPr lang="it-IT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the RDP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(DK, LT, LV, PL, </a:t>
            </a:r>
            <a:r>
              <a:rPr lang="it-IT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FI)</a:t>
            </a:r>
            <a:endParaRPr lang="it-IT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vs.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Stand alone (SE &amp; EE)</a:t>
            </a:r>
          </a:p>
        </p:txBody>
      </p:sp>
    </p:spTree>
    <p:extLst>
      <p:ext uri="{BB962C8B-B14F-4D97-AF65-F5344CB8AC3E}">
        <p14:creationId xmlns:p14="http://schemas.microsoft.com/office/powerpoint/2010/main" val="5047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fld>
            <a:endParaRPr lang="fr-F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9667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Stage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of NRN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August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2016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149353"/>
              </p:ext>
            </p:extLst>
          </p:nvPr>
        </p:nvGraphicFramePr>
        <p:xfrm>
          <a:off x="-1" y="1160585"/>
          <a:ext cx="9437077" cy="467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247289" y="1540188"/>
            <a:ext cx="138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charset="0"/>
                <a:ea typeface="Arial" charset="0"/>
                <a:cs typeface="Arial" charset="0"/>
              </a:rPr>
              <a:t>DK</a:t>
            </a:r>
            <a:r>
              <a:rPr lang="it-IT" sz="1600">
                <a:latin typeface="Arial" charset="0"/>
                <a:ea typeface="Arial" charset="0"/>
                <a:cs typeface="Arial" charset="0"/>
              </a:rPr>
              <a:t>, EE, 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LV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80338" y="2292951"/>
            <a:ext cx="138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PL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59722" y="3056705"/>
            <a:ext cx="138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48399" y="3056705"/>
            <a:ext cx="138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PL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443045" y="3813748"/>
            <a:ext cx="138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SE, LT</a:t>
            </a:r>
          </a:p>
        </p:txBody>
      </p:sp>
    </p:spTree>
    <p:extLst>
      <p:ext uri="{BB962C8B-B14F-4D97-AF65-F5344CB8AC3E}">
        <p14:creationId xmlns:p14="http://schemas.microsoft.com/office/powerpoint/2010/main" val="3853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562317"/>
              </p:ext>
            </p:extLst>
          </p:nvPr>
        </p:nvGraphicFramePr>
        <p:xfrm>
          <a:off x="939444" y="1840374"/>
          <a:ext cx="7405903" cy="371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796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Approach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s-ES" b="1" dirty="0" smtClean="0"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s-ES" b="1" smtClean="0">
                <a:latin typeface="Arial" charset="0"/>
                <a:ea typeface="Arial" charset="0"/>
                <a:cs typeface="Arial" charset="0"/>
              </a:rPr>
              <a:t>identified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7797149">
            <a:off x="1678328" y="3310365"/>
            <a:ext cx="346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charset="0"/>
                <a:ea typeface="Arial" charset="0"/>
                <a:cs typeface="Arial" charset="0"/>
              </a:rPr>
              <a:t>MIXED METHODS APPROACH</a:t>
            </a:r>
          </a:p>
        </p:txBody>
      </p:sp>
    </p:spTree>
    <p:extLst>
      <p:ext uri="{BB962C8B-B14F-4D97-AF65-F5344CB8AC3E}">
        <p14:creationId xmlns:p14="http://schemas.microsoft.com/office/powerpoint/2010/main" val="11935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4352"/>
              </p:ext>
            </p:extLst>
          </p:nvPr>
        </p:nvGraphicFramePr>
        <p:xfrm>
          <a:off x="150471" y="1632030"/>
          <a:ext cx="8536329" cy="419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6519"/>
            <a:ext cx="8229600" cy="1143000"/>
          </a:xfrm>
        </p:spPr>
        <p:txBody>
          <a:bodyPr/>
          <a:lstStyle/>
          <a:p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Involvement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stakeholders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 in NRN </a:t>
            </a:r>
            <a:r>
              <a:rPr lang="es-ES" b="1" dirty="0" err="1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heme/theme1.xml><?xml version="1.0" encoding="utf-8"?>
<a:theme xmlns:a="http://schemas.openxmlformats.org/drawingml/2006/main" name="Conception personnalisée">
  <a:themeElements>
    <a:clrScheme name="EVALUATION HELPDESK">
      <a:dk1>
        <a:srgbClr val="4C4C4C"/>
      </a:dk1>
      <a:lt1>
        <a:sysClr val="window" lastClr="FFFFFF"/>
      </a:lt1>
      <a:dk2>
        <a:srgbClr val="E6E6E6"/>
      </a:dk2>
      <a:lt2>
        <a:srgbClr val="FFFFFF"/>
      </a:lt2>
      <a:accent1>
        <a:srgbClr val="404F7B"/>
      </a:accent1>
      <a:accent2>
        <a:srgbClr val="AD3A29"/>
      </a:accent2>
      <a:accent3>
        <a:srgbClr val="819E65"/>
      </a:accent3>
      <a:accent4>
        <a:srgbClr val="F29A28"/>
      </a:accent4>
      <a:accent5>
        <a:srgbClr val="467047"/>
      </a:accent5>
      <a:accent6>
        <a:srgbClr val="FF8000"/>
      </a:accent6>
      <a:hlink>
        <a:srgbClr val="404F7B"/>
      </a:hlink>
      <a:folHlink>
        <a:srgbClr val="4C4C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CDA5A41C1408DEE6C52FB4337FE" ma:contentTypeVersion="2" ma:contentTypeDescription="Create a new document." ma:contentTypeScope="" ma:versionID="789e2fa2ea06b8912186a14d99681717">
  <xsd:schema xmlns:xsd="http://www.w3.org/2001/XMLSchema" xmlns:xs="http://www.w3.org/2001/XMLSchema" xmlns:p="http://schemas.microsoft.com/office/2006/metadata/properties" xmlns:ns2="294d1de4-3ac5-42cb-af17-fa7f1cfff024" targetNamespace="http://schemas.microsoft.com/office/2006/metadata/properties" ma:root="true" ma:fieldsID="f90ef1d7018f4d3ca0c16474ab77add8" ns2:_="">
    <xsd:import namespace="294d1de4-3ac5-42cb-af17-fa7f1cfff0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1de4-3ac5-42cb-af17-fa7f1cfff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6A35A-918E-48D7-A626-4279F4B05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1de4-3ac5-42cb-af17-fa7f1cfff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95A5BD-4EB5-4320-83E1-743C7D3EA57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94d1de4-3ac5-42cb-af17-fa7f1cfff0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65F6B7-FA3E-459C-B124-E48231E70E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625</Words>
  <Application>Microsoft Macintosh PowerPoint</Application>
  <PresentationFormat>Presentazione su schermo (4:3)</PresentationFormat>
  <Paragraphs>155</Paragraphs>
  <Slides>15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Calibri</vt:lpstr>
      <vt:lpstr>Helvetica</vt:lpstr>
      <vt:lpstr>Helvetica Light</vt:lpstr>
      <vt:lpstr>Arial</vt:lpstr>
      <vt:lpstr>Conception personnalisée</vt:lpstr>
      <vt:lpstr>NRN Evaluation in Baltic countries: Outcomes of a survey</vt:lpstr>
      <vt:lpstr>Content</vt:lpstr>
      <vt:lpstr>Why this survey?</vt:lpstr>
      <vt:lpstr>Which NRN participated in the survey?</vt:lpstr>
      <vt:lpstr>Organization of NRN evaluation</vt:lpstr>
      <vt:lpstr>Planning of NRN evaluation activities</vt:lpstr>
      <vt:lpstr>Stage of NRN evaluation in August 2016</vt:lpstr>
      <vt:lpstr>Approach &amp; data identified</vt:lpstr>
      <vt:lpstr>Involvement of stakeholders in NRN evaluation</vt:lpstr>
      <vt:lpstr>Presentazione di PowerPoint</vt:lpstr>
      <vt:lpstr>Involvement of stakeholders in NRN evaluation</vt:lpstr>
      <vt:lpstr>Capacity building needs</vt:lpstr>
      <vt:lpstr>Conclusions</vt:lpstr>
      <vt:lpstr>Next steps</vt:lpstr>
      <vt:lpstr>Presentazione di PowerPoint</vt:lpstr>
    </vt:vector>
  </TitlesOfParts>
  <Company>KAROTT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Decorte</dc:creator>
  <cp:lastModifiedBy>Vincenzo Angrisani</cp:lastModifiedBy>
  <cp:revision>222</cp:revision>
  <dcterms:created xsi:type="dcterms:W3CDTF">2015-03-13T11:16:29Z</dcterms:created>
  <dcterms:modified xsi:type="dcterms:W3CDTF">2016-09-09T16:42:52Z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0x010100579ABCDA5A41C1408DEE6C52FB4337FE</vt:lpwstr>
  </property>
</Properties>
</file>